
<file path=[Content_Types].xml><?xml version="1.0" encoding="utf-8"?>
<Types xmlns="http://schemas.openxmlformats.org/package/2006/content-types">
  <Default Extension="wmf" ContentType="image/x-wmf"/>
  <Default Extension="png" ContentType="image/png"/>
  <Default Extension="jpg" ContentType="image/jpe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slides/slide7.xml" ContentType="application/vnd.openxmlformats-officedocument.presentationml.slide+xml"/>
  <Override PartName="/ppt/slides/slide6.xml" ContentType="application/vnd.openxmlformats-officedocument.presentationml.slide+xml"/>
  <Override PartName="/ppt/slides/slide3.xml" ContentType="application/vnd.openxmlformats-officedocument.presentationml.slide+xml"/>
  <Override PartName="/ppt/slideLayouts/slideLayout9.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s/slide1.xml" ContentType="application/vnd.openxmlformats-officedocument.presentationml.slide+xml"/>
  <Override PartName="/ppt/slideLayouts/slideLayout8.xml" ContentType="application/vnd.openxmlformats-officedocument.presentationml.slideLayout+xml"/>
  <Override PartName="/ppt/slides/slide5.xml" ContentType="application/vnd.openxmlformats-officedocument.presentationml.slide+xml"/>
  <Override PartName="/ppt/slideLayouts/slideLayout2.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ppt/presProps.xml" ContentType="application/vnd.openxmlformats-officedocument.presentationml.presPro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presentation.xml" ContentType="application/vnd.openxmlformats-officedocument.presentationml.presentation.main+xml"/>
  <Override PartName="/docProps/core.xml" ContentType="application/vnd.openxmlformats-package.core-properties+xml"/>
  <Override PartName="/docProps/app.xml" ContentType="application/vnd.openxmlformats-officedocument.extended-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sldIdLst>
    <p:sldId id="256" r:id="rId3"/>
    <p:sldId id="257" r:id="rId4"/>
    <p:sldId id="258" r:id="rId5"/>
    <p:sldId id="259" r:id="rId6"/>
    <p:sldId id="260" r:id="rId7"/>
    <p:sldId id="261" r:id="rId8"/>
    <p:sldId id="262" r:id="rId9"/>
  </p:sldIdLst>
  <p:sldSz cx="12192000" cy="6858000"/>
  <p:notesSz cx="12192000" cy="6858000"/>
  <p:defaultTextStyle>
    <a:defPPr>
      <a:defRPr lang="en-GB"/>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236" y="-90"/>
      </p:cViewPr>
      <p:guideLst>
        <p:guide pos="2160" orient="horz"/>
        <p:guide pos="2880"/>
      </p:guideLst>
    </p:cSldViewPr>
  </p:slideViewPr>
  <p:notesTextViewPr>
    <p:cViewPr>
      <p:scale>
        <a:sx n="100" d="100"/>
        <a:sy n="100" d="100"/>
      </p:scale>
      <p:origin x="0" y="0"/>
    </p:cViewPr>
  </p:notesText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presProps" Target="presProps.xml" /><Relationship Id="rId11" Type="http://schemas.openxmlformats.org/officeDocument/2006/relationships/tableStyles" Target="tableStyles.xml" /><Relationship Id="rId12"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title" userDrawn="1">
  <p:cSld name="Title Slide">
    <p:spTree>
      <p:nvGrpSpPr>
        <p:cNvPr id="1" name="" hidden="0"/>
        <p:cNvGrpSpPr/>
        <p:nvPr isPhoto="0" userDrawn="0"/>
      </p:nvGrpSpPr>
      <p:grpSpPr bwMode="auto">
        <a:xfrm>
          <a:off x="0" y="0"/>
          <a:ext cx="0" cy="0"/>
          <a:chOff x="0" y="0"/>
          <a:chExt cx="0" cy="0"/>
        </a:xfrm>
      </p:grpSpPr>
      <p:sp>
        <p:nvSpPr>
          <p:cNvPr id="4" name="Shape 1058" hidden="0"/>
          <p:cNvSpPr>
            <a:spLocks noChangeArrowheads="1" noGrp="1"/>
          </p:cNvSpPr>
          <p:nvPr isPhoto="0" userDrawn="1"/>
        </p:nvSpPr>
        <p:spPr bwMode="auto">
          <a:xfrm>
            <a:off x="8220990" y="1"/>
            <a:ext cx="3971006" cy="6857460"/>
          </a:xfrm>
          <a:custGeom>
            <a:avLst/>
            <a:gdLst/>
            <a:ahLst/>
            <a:cxnLst/>
            <a:rect l="l" t="t" r="r" b="b"/>
            <a:pathLst>
              <a:path w="43200" h="43200" fill="norm" stroke="0" extrusionOk="0">
                <a:moveTo>
                  <a:pt x="3874" y="0"/>
                </a:moveTo>
                <a:lnTo>
                  <a:pt x="3874" y="19794"/>
                </a:lnTo>
                <a:lnTo>
                  <a:pt x="3874" y="19794"/>
                </a:lnTo>
                <a:cubicBezTo>
                  <a:pt x="3874" y="19794"/>
                  <a:pt x="3932" y="19794"/>
                  <a:pt x="3932" y="19794"/>
                </a:cubicBezTo>
                <a:lnTo>
                  <a:pt x="3932" y="19794"/>
                </a:lnTo>
                <a:cubicBezTo>
                  <a:pt x="1759" y="19794"/>
                  <a:pt x="0" y="20605"/>
                  <a:pt x="0" y="21600"/>
                </a:cubicBezTo>
                <a:lnTo>
                  <a:pt x="0" y="21600"/>
                </a:lnTo>
                <a:cubicBezTo>
                  <a:pt x="0" y="22594"/>
                  <a:pt x="1759" y="23405"/>
                  <a:pt x="3932" y="23405"/>
                </a:cubicBezTo>
                <a:lnTo>
                  <a:pt x="3932" y="23405"/>
                </a:lnTo>
                <a:cubicBezTo>
                  <a:pt x="3932" y="23405"/>
                  <a:pt x="3874" y="23405"/>
                  <a:pt x="3874" y="23405"/>
                </a:cubicBezTo>
                <a:lnTo>
                  <a:pt x="3874" y="43200"/>
                </a:lnTo>
                <a:lnTo>
                  <a:pt x="43200" y="43200"/>
                </a:lnTo>
                <a:lnTo>
                  <a:pt x="43200" y="0"/>
                </a:lnTo>
                <a:lnTo>
                  <a:pt x="3874" y="0"/>
                </a:lnTo>
                <a:close/>
              </a:path>
            </a:pathLst>
          </a:custGeom>
          <a:solidFill>
            <a:schemeClr val="accent6">
              <a:lumMod val="60000"/>
              <a:lumOff val="40000"/>
            </a:schemeClr>
          </a:solidFill>
          <a:ln w="9524">
            <a:solidFill>
              <a:srgbClr val="000000"/>
            </a:solidFill>
            <a:round/>
            <a:headEnd/>
            <a:tailEnd/>
          </a:ln>
        </p:spPr>
      </p:sp>
      <p:sp>
        <p:nvSpPr>
          <p:cNvPr id="5" name="Shape 1102" hidden="0"/>
          <p:cNvSpPr>
            <a:spLocks noChangeArrowheads="1" noGrp="1"/>
          </p:cNvSpPr>
          <p:nvPr isPhoto="0" userDrawn="1"/>
        </p:nvSpPr>
        <p:spPr bwMode="auto">
          <a:xfrm>
            <a:off x="8400255" y="3356809"/>
            <a:ext cx="190499" cy="145245"/>
          </a:xfrm>
          <a:custGeom>
            <a:avLst/>
            <a:gdLst/>
            <a:ahLst/>
            <a:cxnLst/>
            <a:rect l="l" t="t" r="r" b="b"/>
            <a:pathLst>
              <a:path w="43200" h="43200" fill="norm" stroke="0" extrusionOk="0">
                <a:moveTo>
                  <a:pt x="43200" y="0"/>
                </a:moveTo>
                <a:lnTo>
                  <a:pt x="43200" y="43200"/>
                </a:lnTo>
                <a:lnTo>
                  <a:pt x="0" y="21623"/>
                </a:lnTo>
                <a:lnTo>
                  <a:pt x="43200" y="0"/>
                </a:lnTo>
              </a:path>
            </a:pathLst>
          </a:custGeom>
          <a:solidFill>
            <a:srgbClr val="FFFFFF"/>
          </a:solidFill>
          <a:ln w="9524" cap="rnd">
            <a:solidFill>
              <a:srgbClr val="000000"/>
            </a:solidFill>
            <a:bevel/>
            <a:headEnd/>
            <a:tailEnd/>
          </a:ln>
        </p:spPr>
      </p:sp>
      <p:sp>
        <p:nvSpPr>
          <p:cNvPr id="6" name="Text Placeholder 4" hidden="0"/>
          <p:cNvSpPr>
            <a:spLocks noGrp="1"/>
          </p:cNvSpPr>
          <p:nvPr isPhoto="0" userDrawn="0">
            <p:ph type="subTitle" idx="1" hasCustomPrompt="1"/>
          </p:nvPr>
        </p:nvSpPr>
        <p:spPr bwMode="auto">
          <a:xfrm>
            <a:off x="8881393" y="2597939"/>
            <a:ext cx="2974883" cy="1661581"/>
          </a:xfrm>
          <a:prstGeom prst="rect">
            <a:avLst/>
          </a:prstGeom>
        </p:spPr>
        <p:txBody>
          <a:bodyPr anchor="ctr" anchorCtr="0">
            <a:normAutofit/>
          </a:bodyPr>
          <a:lstStyle>
            <a:lvl1pPr marL="171450" indent="-171450" algn="l">
              <a:buFont typeface="Arial"/>
              <a:buChar char="•"/>
              <a:defRPr sz="2000" b="1">
                <a:solidFill>
                  <a:schemeClr val="bg1"/>
                </a:solidFill>
                <a:latin typeface="Arial"/>
                <a:cs typeface="Arial"/>
              </a:defRPr>
            </a:lvl1pPr>
          </a:lstStyle>
          <a:p>
            <a:pPr>
              <a:defRPr/>
            </a:pPr>
            <a:r>
              <a:rPr lang="ru-RU"/>
              <a:t>Образец подзаголовка</a:t>
            </a:r>
            <a:endParaRPr lang="ru-RU"/>
          </a:p>
        </p:txBody>
      </p:sp>
      <p:sp>
        <p:nvSpPr>
          <p:cNvPr id="7" name="Заголовок 1" hidden="0"/>
          <p:cNvSpPr>
            <a:spLocks noGrp="1"/>
          </p:cNvSpPr>
          <p:nvPr isPhoto="0" userDrawn="0">
            <p:ph type="title" hasCustomPrompt="0"/>
          </p:nvPr>
        </p:nvSpPr>
        <p:spPr bwMode="auto">
          <a:xfrm>
            <a:off x="623395" y="2569090"/>
            <a:ext cx="7383251" cy="1654020"/>
          </a:xfrm>
        </p:spPr>
        <p:txBody>
          <a:bodyPr/>
          <a:lstStyle>
            <a:lvl1pPr algn="r">
              <a:defRPr/>
            </a:lvl1pPr>
          </a:lstStyle>
          <a:p>
            <a:pPr>
              <a:defRPr/>
            </a:pPr>
            <a:r>
              <a:rPr lang="ru-RU"/>
              <a:t>Образец заголовка</a:t>
            </a:r>
            <a:endParaRPr lang="ru-RU"/>
          </a:p>
        </p:txBody>
      </p:sp>
      <p:sp>
        <p:nvSpPr>
          <p:cNvPr id="8" name="Дата 10" hidden="0"/>
          <p:cNvSpPr>
            <a:spLocks noGrp="1"/>
          </p:cNvSpPr>
          <p:nvPr isPhoto="0" userDrawn="0">
            <p:ph type="dt" sz="half" idx="15" hasCustomPrompt="0"/>
          </p:nvPr>
        </p:nvSpPr>
        <p:spPr bwMode="auto"/>
        <p:txBody>
          <a:bodyPr/>
          <a:lstStyle/>
          <a:p>
            <a:pPr>
              <a:defRPr/>
            </a:pPr>
            <a:fld id="{B7184183-74E9-4393-9769-E1D9236041BE}" type="datetimeFigureOut">
              <a:rPr lang="ru-RU"/>
              <a:t/>
            </a:fld>
            <a:endParaRPr lang="ru-RU"/>
          </a:p>
        </p:txBody>
      </p:sp>
      <p:sp>
        <p:nvSpPr>
          <p:cNvPr id="9" name="Нижний колонтитул 11" hidden="0"/>
          <p:cNvSpPr>
            <a:spLocks noGrp="1"/>
          </p:cNvSpPr>
          <p:nvPr isPhoto="0" userDrawn="0">
            <p:ph type="ftr" sz="quarter" idx="16" hasCustomPrompt="0"/>
          </p:nvPr>
        </p:nvSpPr>
        <p:spPr bwMode="auto"/>
        <p:txBody>
          <a:bodyPr/>
          <a:lstStyle/>
          <a:p>
            <a:pPr>
              <a:defRPr/>
            </a:pPr>
            <a:endParaRPr lang="ru-RU"/>
          </a:p>
        </p:txBody>
      </p:sp>
      <p:sp>
        <p:nvSpPr>
          <p:cNvPr id="10" name="Номер слайда 12" hidden="0"/>
          <p:cNvSpPr>
            <a:spLocks noGrp="1"/>
          </p:cNvSpPr>
          <p:nvPr isPhoto="0" userDrawn="0">
            <p:ph type="sldNum" sz="quarter" idx="17"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vertTx" userDrawn="1">
  <p:cSld name="Title and Vertical Text">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defRPr/>
            </a:pPr>
            <a:r>
              <a:rPr lang="ru-RU"/>
              <a:t>Образец заголовка</a:t>
            </a:r>
            <a:endParaRPr lang="ru-RU"/>
          </a:p>
        </p:txBody>
      </p:sp>
      <p:sp>
        <p:nvSpPr>
          <p:cNvPr id="5" name="Вертикальный текст 2" hidden="0"/>
          <p:cNvSpPr>
            <a:spLocks noGrp="1"/>
          </p:cNvSpPr>
          <p:nvPr isPhoto="0" userDrawn="0">
            <p:ph type="body" orient="vert" idx="1" hasCustomPrompt="0"/>
          </p:nvPr>
        </p:nvSpPr>
        <p:spPr bwMode="auto"/>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Дата 3"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7" name="Нижний колонтитул 4" hidden="0"/>
          <p:cNvSpPr>
            <a:spLocks noGrp="1"/>
          </p:cNvSpPr>
          <p:nvPr isPhoto="0" userDrawn="0">
            <p:ph type="ftr" sz="quarter" idx="11" hasCustomPrompt="0"/>
          </p:nvPr>
        </p:nvSpPr>
        <p:spPr bwMode="auto"/>
        <p:txBody>
          <a:bodyPr/>
          <a:lstStyle/>
          <a:p>
            <a:pPr>
              <a:defRPr/>
            </a:pPr>
            <a:endParaRPr lang="ru-RU"/>
          </a:p>
        </p:txBody>
      </p:sp>
      <p:sp>
        <p:nvSpPr>
          <p:cNvPr id="8" name="Номер слайда 5"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vertTitleAndTx" userDrawn="1">
  <p:cSld name="Vertical Title and Text">
    <p:spTree>
      <p:nvGrpSpPr>
        <p:cNvPr id="1" name="" hidden="0"/>
        <p:cNvGrpSpPr/>
        <p:nvPr isPhoto="0" userDrawn="0"/>
      </p:nvGrpSpPr>
      <p:grpSpPr bwMode="auto">
        <a:xfrm>
          <a:off x="0" y="0"/>
          <a:ext cx="0" cy="0"/>
          <a:chOff x="0" y="0"/>
          <a:chExt cx="0" cy="0"/>
        </a:xfrm>
      </p:grpSpPr>
      <p:sp>
        <p:nvSpPr>
          <p:cNvPr id="4" name="Вертикальный заголовок 1" hidden="0"/>
          <p:cNvSpPr>
            <a:spLocks noGrp="1"/>
          </p:cNvSpPr>
          <p:nvPr isPhoto="0" userDrawn="0">
            <p:ph type="title" orient="vert" hasCustomPrompt="0"/>
          </p:nvPr>
        </p:nvSpPr>
        <p:spPr bwMode="auto">
          <a:xfrm>
            <a:off x="8839199" y="274642"/>
            <a:ext cx="2743200" cy="5835649"/>
          </a:xfrm>
        </p:spPr>
        <p:txBody>
          <a:bodyPr vert="eaVert"/>
          <a:lstStyle/>
          <a:p>
            <a:pPr>
              <a:defRPr/>
            </a:pPr>
            <a:r>
              <a:rPr lang="ru-RU"/>
              <a:t>Образец заголовка</a:t>
            </a:r>
            <a:endParaRPr lang="ru-RU"/>
          </a:p>
        </p:txBody>
      </p:sp>
      <p:sp>
        <p:nvSpPr>
          <p:cNvPr id="5" name="Вертикальный текст 2" hidden="0"/>
          <p:cNvSpPr>
            <a:spLocks noGrp="1"/>
          </p:cNvSpPr>
          <p:nvPr isPhoto="0" userDrawn="0">
            <p:ph type="body" orient="vert" idx="1" hasCustomPrompt="0"/>
          </p:nvPr>
        </p:nvSpPr>
        <p:spPr bwMode="auto">
          <a:xfrm>
            <a:off x="609599" y="274642"/>
            <a:ext cx="8026399" cy="5835649"/>
          </a:xfrm>
        </p:spPr>
        <p:txBody>
          <a:bodyPr vert="eaVert"/>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Дата 3"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7" name="Нижний колонтитул 4" hidden="0"/>
          <p:cNvSpPr>
            <a:spLocks noGrp="1"/>
          </p:cNvSpPr>
          <p:nvPr isPhoto="0" userDrawn="0">
            <p:ph type="ftr" sz="quarter" idx="11" hasCustomPrompt="0"/>
          </p:nvPr>
        </p:nvSpPr>
        <p:spPr bwMode="auto"/>
        <p:txBody>
          <a:bodyPr/>
          <a:lstStyle/>
          <a:p>
            <a:pPr>
              <a:defRPr/>
            </a:pPr>
            <a:endParaRPr lang="ru-RU"/>
          </a:p>
        </p:txBody>
      </p:sp>
      <p:sp>
        <p:nvSpPr>
          <p:cNvPr id="8" name="Номер слайда 5"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obj" userDrawn="1">
  <p:cSld name="Title and Content">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defRPr/>
            </a:pPr>
            <a:r>
              <a:rPr lang="ru-RU"/>
              <a:t>Образец заголовка</a:t>
            </a:r>
            <a:endParaRPr lang="ru-RU"/>
          </a:p>
        </p:txBody>
      </p:sp>
      <p:sp>
        <p:nvSpPr>
          <p:cNvPr id="5" name="Объект 2" hidden="0"/>
          <p:cNvSpPr>
            <a:spLocks noGrp="1"/>
          </p:cNvSpPr>
          <p:nvPr isPhoto="0" userDrawn="0">
            <p:ph idx="1" hasCustomPrompt="0"/>
          </p:nvPr>
        </p:nvSpPr>
        <p:spPr bwMode="auto"/>
        <p:txBody>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Дата 3"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7" name="Нижний колонтитул 4" hidden="0"/>
          <p:cNvSpPr>
            <a:spLocks noGrp="1"/>
          </p:cNvSpPr>
          <p:nvPr isPhoto="0" userDrawn="0">
            <p:ph type="ftr" sz="quarter" idx="11" hasCustomPrompt="0"/>
          </p:nvPr>
        </p:nvSpPr>
        <p:spPr bwMode="auto"/>
        <p:txBody>
          <a:bodyPr/>
          <a:lstStyle/>
          <a:p>
            <a:pPr>
              <a:defRPr/>
            </a:pPr>
            <a:endParaRPr lang="ru-RU"/>
          </a:p>
        </p:txBody>
      </p:sp>
      <p:sp>
        <p:nvSpPr>
          <p:cNvPr id="8" name="Номер слайда 5"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secHead" userDrawn="1">
  <p:cSld name="Section Header">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a:xfrm>
            <a:off x="963083" y="4406904"/>
            <a:ext cx="10363199" cy="1362074"/>
          </a:xfrm>
        </p:spPr>
        <p:txBody>
          <a:bodyPr anchor="t"/>
          <a:lstStyle>
            <a:lvl1pPr algn="l">
              <a:defRPr sz="4000" b="1" cap="all"/>
            </a:lvl1pPr>
          </a:lstStyle>
          <a:p>
            <a:pPr>
              <a:defRPr/>
            </a:pPr>
            <a:r>
              <a:rPr lang="ru-RU"/>
              <a:t>Образец заголовка</a:t>
            </a:r>
            <a:endParaRPr lang="ru-RU"/>
          </a:p>
        </p:txBody>
      </p:sp>
      <p:sp>
        <p:nvSpPr>
          <p:cNvPr id="5" name="Текст 2" hidden="0"/>
          <p:cNvSpPr>
            <a:spLocks noGrp="1"/>
          </p:cNvSpPr>
          <p:nvPr isPhoto="0" userDrawn="0">
            <p:ph type="body" idx="1" hasCustomPrompt="0"/>
          </p:nvPr>
        </p:nvSpPr>
        <p:spPr bwMode="auto">
          <a:xfrm>
            <a:off x="963083" y="2906717"/>
            <a:ext cx="10363199" cy="1500186"/>
          </a:xfrm>
        </p:spPr>
        <p:txBody>
          <a:bodyPr anchor="b"/>
          <a:lstStyle>
            <a:lvl1pPr marL="0" indent="0">
              <a:buNone/>
              <a:defRPr sz="2000">
                <a:solidFill>
                  <a:schemeClr val="accent6">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defRPr/>
            </a:pPr>
            <a:r>
              <a:rPr lang="ru-RU"/>
              <a:t>Образец текста</a:t>
            </a:r>
            <a:endParaRPr/>
          </a:p>
        </p:txBody>
      </p:sp>
      <p:sp>
        <p:nvSpPr>
          <p:cNvPr id="6" name="Дата 3"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7" name="Нижний колонтитул 4" hidden="0"/>
          <p:cNvSpPr>
            <a:spLocks noGrp="1"/>
          </p:cNvSpPr>
          <p:nvPr isPhoto="0" userDrawn="0">
            <p:ph type="ftr" sz="quarter" idx="11" hasCustomPrompt="0"/>
          </p:nvPr>
        </p:nvSpPr>
        <p:spPr bwMode="auto"/>
        <p:txBody>
          <a:bodyPr/>
          <a:lstStyle/>
          <a:p>
            <a:pPr>
              <a:defRPr/>
            </a:pPr>
            <a:endParaRPr lang="ru-RU"/>
          </a:p>
        </p:txBody>
      </p:sp>
      <p:sp>
        <p:nvSpPr>
          <p:cNvPr id="8" name="Номер слайда 5"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twoObj" userDrawn="1">
  <p:cSld name="Two Content">
    <p:spTree>
      <p:nvGrpSpPr>
        <p:cNvPr id="1" name="" hidden="0"/>
        <p:cNvGrpSpPr/>
        <p:nvPr isPhoto="0" userDrawn="0"/>
      </p:nvGrpSpPr>
      <p:grpSpPr bwMode="auto">
        <a:xfrm>
          <a:off x="0" y="0"/>
          <a:ext cx="0" cy="0"/>
          <a:chOff x="0" y="0"/>
          <a:chExt cx="0" cy="0"/>
        </a:xfrm>
      </p:grpSpPr>
      <p:sp>
        <p:nvSpPr>
          <p:cNvPr id="4" name="Объект 2" hidden="0"/>
          <p:cNvSpPr>
            <a:spLocks noGrp="1"/>
          </p:cNvSpPr>
          <p:nvPr isPhoto="0" userDrawn="0">
            <p:ph sz="half" idx="1" hasCustomPrompt="0"/>
          </p:nvPr>
        </p:nvSpPr>
        <p:spPr bwMode="auto">
          <a:xfrm>
            <a:off x="815413" y="1595438"/>
            <a:ext cx="5178986" cy="451484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5" name="Объект 3" hidden="0"/>
          <p:cNvSpPr>
            <a:spLocks noGrp="1"/>
          </p:cNvSpPr>
          <p:nvPr isPhoto="0" userDrawn="0">
            <p:ph sz="half" idx="2" hasCustomPrompt="0"/>
          </p:nvPr>
        </p:nvSpPr>
        <p:spPr bwMode="auto">
          <a:xfrm>
            <a:off x="6197599" y="1595438"/>
            <a:ext cx="5178986" cy="451484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Дата 4"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7" name="Нижний колонтитул 5" hidden="0"/>
          <p:cNvSpPr>
            <a:spLocks noGrp="1"/>
          </p:cNvSpPr>
          <p:nvPr isPhoto="0" userDrawn="0">
            <p:ph type="ftr" sz="quarter" idx="11" hasCustomPrompt="0"/>
          </p:nvPr>
        </p:nvSpPr>
        <p:spPr bwMode="auto"/>
        <p:txBody>
          <a:bodyPr/>
          <a:lstStyle/>
          <a:p>
            <a:pPr>
              <a:defRPr/>
            </a:pPr>
            <a:endParaRPr lang="ru-RU"/>
          </a:p>
        </p:txBody>
      </p:sp>
      <p:sp>
        <p:nvSpPr>
          <p:cNvPr id="8" name="Номер слайда 6"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
        <p:nvSpPr>
          <p:cNvPr id="9" name="Заголовок 7" hidden="0"/>
          <p:cNvSpPr>
            <a:spLocks noGrp="1"/>
          </p:cNvSpPr>
          <p:nvPr isPhoto="0" userDrawn="0">
            <p:ph type="title" hasCustomPrompt="0"/>
          </p:nvPr>
        </p:nvSpPr>
        <p:spPr bwMode="auto"/>
        <p:txBody>
          <a:bodyPr/>
          <a:lstStyle/>
          <a:p>
            <a:pPr>
              <a:defRPr/>
            </a:pPr>
            <a:r>
              <a:rPr lang="ru-RU"/>
              <a:t>Образец заголовка</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twoTxTwoObj" userDrawn="1">
  <p:cSld name="Comparison">
    <p:spTree>
      <p:nvGrpSpPr>
        <p:cNvPr id="1" name="" hidden="0"/>
        <p:cNvGrpSpPr/>
        <p:nvPr isPhoto="0" userDrawn="0"/>
      </p:nvGrpSpPr>
      <p:grpSpPr bwMode="auto">
        <a:xfrm>
          <a:off x="0" y="0"/>
          <a:ext cx="0" cy="0"/>
          <a:chOff x="0" y="0"/>
          <a:chExt cx="0" cy="0"/>
        </a:xfrm>
      </p:grpSpPr>
      <p:sp>
        <p:nvSpPr>
          <p:cNvPr id="4" name="Текст 2" hidden="0"/>
          <p:cNvSpPr>
            <a:spLocks noGrp="1"/>
          </p:cNvSpPr>
          <p:nvPr isPhoto="0" userDrawn="0">
            <p:ph type="body" idx="1" hasCustomPrompt="0"/>
          </p:nvPr>
        </p:nvSpPr>
        <p:spPr bwMode="auto">
          <a:xfrm>
            <a:off x="815413" y="1535113"/>
            <a:ext cx="5181103" cy="63976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5" name="Объект 3" hidden="0"/>
          <p:cNvSpPr>
            <a:spLocks noGrp="1"/>
          </p:cNvSpPr>
          <p:nvPr isPhoto="0" userDrawn="0">
            <p:ph sz="half" idx="2" hasCustomPrompt="0"/>
          </p:nvPr>
        </p:nvSpPr>
        <p:spPr bwMode="auto">
          <a:xfrm>
            <a:off x="815413" y="2174874"/>
            <a:ext cx="518110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Текст 4" hidden="0"/>
          <p:cNvSpPr>
            <a:spLocks noGrp="1"/>
          </p:cNvSpPr>
          <p:nvPr isPhoto="0" userDrawn="0">
            <p:ph type="body" sz="quarter" idx="3" hasCustomPrompt="0"/>
          </p:nvPr>
        </p:nvSpPr>
        <p:spPr bwMode="auto">
          <a:xfrm>
            <a:off x="6193377" y="1535113"/>
            <a:ext cx="5183210" cy="63976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ru-RU"/>
              <a:t>Образец текста</a:t>
            </a:r>
            <a:endParaRPr/>
          </a:p>
        </p:txBody>
      </p:sp>
      <p:sp>
        <p:nvSpPr>
          <p:cNvPr id="7" name="Объект 5" hidden="0"/>
          <p:cNvSpPr>
            <a:spLocks noGrp="1"/>
          </p:cNvSpPr>
          <p:nvPr isPhoto="0" userDrawn="0">
            <p:ph sz="quarter" idx="4" hasCustomPrompt="0"/>
          </p:nvPr>
        </p:nvSpPr>
        <p:spPr bwMode="auto">
          <a:xfrm>
            <a:off x="6193377" y="2174874"/>
            <a:ext cx="518321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8" name="Дата 6"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9" name="Нижний колонтитул 7" hidden="0"/>
          <p:cNvSpPr>
            <a:spLocks noGrp="1"/>
          </p:cNvSpPr>
          <p:nvPr isPhoto="0" userDrawn="0">
            <p:ph type="ftr" sz="quarter" idx="11" hasCustomPrompt="0"/>
          </p:nvPr>
        </p:nvSpPr>
        <p:spPr bwMode="auto"/>
        <p:txBody>
          <a:bodyPr/>
          <a:lstStyle/>
          <a:p>
            <a:pPr>
              <a:defRPr/>
            </a:pPr>
            <a:endParaRPr lang="ru-RU"/>
          </a:p>
        </p:txBody>
      </p:sp>
      <p:sp>
        <p:nvSpPr>
          <p:cNvPr id="10" name="Номер слайда 8"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
        <p:nvSpPr>
          <p:cNvPr id="11" name="Заголовок 9" hidden="0"/>
          <p:cNvSpPr>
            <a:spLocks noGrp="1"/>
          </p:cNvSpPr>
          <p:nvPr isPhoto="0" userDrawn="0">
            <p:ph type="title" hasCustomPrompt="0"/>
          </p:nvPr>
        </p:nvSpPr>
        <p:spPr bwMode="auto"/>
        <p:txBody>
          <a:bodyPr/>
          <a:lstStyle/>
          <a:p>
            <a:pPr>
              <a:defRPr/>
            </a:pPr>
            <a:r>
              <a:rPr lang="ru-RU"/>
              <a:t>Образец заголовка</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titleOnly" userDrawn="1">
  <p:cSld name="Title Only">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defRPr/>
            </a:pPr>
            <a:r>
              <a:rPr lang="ru-RU"/>
              <a:t>Образец заголовка</a:t>
            </a:r>
            <a:endParaRPr lang="ru-RU"/>
          </a:p>
        </p:txBody>
      </p:sp>
      <p:sp>
        <p:nvSpPr>
          <p:cNvPr id="5" name="Дата 2"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6" name="Нижний колонтитул 3" hidden="0"/>
          <p:cNvSpPr>
            <a:spLocks noGrp="1"/>
          </p:cNvSpPr>
          <p:nvPr isPhoto="0" userDrawn="0">
            <p:ph type="ftr" sz="quarter" idx="11" hasCustomPrompt="0"/>
          </p:nvPr>
        </p:nvSpPr>
        <p:spPr bwMode="auto"/>
        <p:txBody>
          <a:bodyPr/>
          <a:lstStyle/>
          <a:p>
            <a:pPr>
              <a:defRPr/>
            </a:pPr>
            <a:endParaRPr lang="ru-RU"/>
          </a:p>
        </p:txBody>
      </p:sp>
      <p:sp>
        <p:nvSpPr>
          <p:cNvPr id="7" name="Номер слайда 4"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blank" userDrawn="1">
  <p:cSld name="Blank">
    <p:spTree>
      <p:nvGrpSpPr>
        <p:cNvPr id="1" name="" hidden="0"/>
        <p:cNvGrpSpPr/>
        <p:nvPr isPhoto="0" userDrawn="0"/>
      </p:nvGrpSpPr>
      <p:grpSpPr bwMode="auto">
        <a:xfrm>
          <a:off x="0" y="0"/>
          <a:ext cx="0" cy="0"/>
          <a:chOff x="0" y="0"/>
          <a:chExt cx="0" cy="0"/>
        </a:xfrm>
      </p:grpSpPr>
      <p:sp>
        <p:nvSpPr>
          <p:cNvPr id="4" name="Дата 1"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5" name="Нижний колонтитул 2" hidden="0"/>
          <p:cNvSpPr>
            <a:spLocks noGrp="1"/>
          </p:cNvSpPr>
          <p:nvPr isPhoto="0" userDrawn="0">
            <p:ph type="ftr" sz="quarter" idx="11" hasCustomPrompt="0"/>
          </p:nvPr>
        </p:nvSpPr>
        <p:spPr bwMode="auto"/>
        <p:txBody>
          <a:bodyPr/>
          <a:lstStyle/>
          <a:p>
            <a:pPr>
              <a:defRPr/>
            </a:pPr>
            <a:endParaRPr lang="ru-RU"/>
          </a:p>
        </p:txBody>
      </p:sp>
      <p:sp>
        <p:nvSpPr>
          <p:cNvPr id="6" name="Номер слайда 3"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objTx" userDrawn="1">
  <p:cSld name="Content with Caption">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a:xfrm>
            <a:off x="609610" y="273054"/>
            <a:ext cx="4011084" cy="1162049"/>
          </a:xfrm>
        </p:spPr>
        <p:txBody>
          <a:bodyPr anchor="b"/>
          <a:lstStyle>
            <a:lvl1pPr algn="l">
              <a:defRPr sz="2000" b="1"/>
            </a:lvl1pPr>
          </a:lstStyle>
          <a:p>
            <a:pPr>
              <a:defRPr/>
            </a:pPr>
            <a:r>
              <a:rPr lang="ru-RU"/>
              <a:t>Образец заголовка</a:t>
            </a:r>
            <a:endParaRPr lang="ru-RU"/>
          </a:p>
        </p:txBody>
      </p:sp>
      <p:sp>
        <p:nvSpPr>
          <p:cNvPr id="5" name="Объект 2" hidden="0"/>
          <p:cNvSpPr>
            <a:spLocks noGrp="1"/>
          </p:cNvSpPr>
          <p:nvPr isPhoto="0" userDrawn="0">
            <p:ph idx="1" hasCustomPrompt="0"/>
          </p:nvPr>
        </p:nvSpPr>
        <p:spPr bwMode="auto">
          <a:xfrm>
            <a:off x="4766732" y="273050"/>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6" name="Текст 3" hidden="0"/>
          <p:cNvSpPr>
            <a:spLocks noGrp="1"/>
          </p:cNvSpPr>
          <p:nvPr isPhoto="0" userDrawn="0">
            <p:ph type="body" sz="half" idx="2" hasCustomPrompt="0"/>
          </p:nvPr>
        </p:nvSpPr>
        <p:spPr bwMode="auto">
          <a:xfrm>
            <a:off x="609610"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7" name="Дата 4"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8" name="Нижний колонтитул 5" hidden="0"/>
          <p:cNvSpPr>
            <a:spLocks noGrp="1"/>
          </p:cNvSpPr>
          <p:nvPr isPhoto="0" userDrawn="0">
            <p:ph type="ftr" sz="quarter" idx="11" hasCustomPrompt="0"/>
          </p:nvPr>
        </p:nvSpPr>
        <p:spPr bwMode="auto"/>
        <p:txBody>
          <a:bodyPr/>
          <a:lstStyle/>
          <a:p>
            <a:pPr>
              <a:defRPr/>
            </a:pPr>
            <a:endParaRPr lang="ru-RU"/>
          </a:p>
        </p:txBody>
      </p:sp>
      <p:sp>
        <p:nvSpPr>
          <p:cNvPr id="9" name="Номер слайда 6"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type="picTx" userDrawn="1">
  <p:cSld name="Picture with Caption">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a:xfrm>
            <a:off x="815413" y="4800603"/>
            <a:ext cx="10561173" cy="566738"/>
          </a:xfrm>
        </p:spPr>
        <p:txBody>
          <a:bodyPr anchor="b"/>
          <a:lstStyle>
            <a:lvl1pPr algn="l">
              <a:defRPr sz="2000" b="1"/>
            </a:lvl1pPr>
          </a:lstStyle>
          <a:p>
            <a:pPr>
              <a:defRPr/>
            </a:pPr>
            <a:r>
              <a:rPr lang="ru-RU"/>
              <a:t>Образец заголовка</a:t>
            </a:r>
            <a:endParaRPr lang="ru-RU"/>
          </a:p>
        </p:txBody>
      </p:sp>
      <p:sp>
        <p:nvSpPr>
          <p:cNvPr id="5" name="Рисунок 2" hidden="0"/>
          <p:cNvSpPr>
            <a:spLocks noGrp="1"/>
          </p:cNvSpPr>
          <p:nvPr isPhoto="0" userDrawn="0">
            <p:ph type="pic" idx="1" hasCustomPrompt="0"/>
          </p:nvPr>
        </p:nvSpPr>
        <p:spPr bwMode="auto">
          <a:xfrm>
            <a:off x="815413" y="612778"/>
            <a:ext cx="10561173" cy="41147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ru-RU"/>
          </a:p>
        </p:txBody>
      </p:sp>
      <p:sp>
        <p:nvSpPr>
          <p:cNvPr id="6" name="Текст 3" hidden="0"/>
          <p:cNvSpPr>
            <a:spLocks noGrp="1"/>
          </p:cNvSpPr>
          <p:nvPr isPhoto="0" userDrawn="0">
            <p:ph type="body" sz="half" idx="2" hasCustomPrompt="0"/>
          </p:nvPr>
        </p:nvSpPr>
        <p:spPr bwMode="auto">
          <a:xfrm>
            <a:off x="815413" y="5367337"/>
            <a:ext cx="1056117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defRPr/>
            </a:pPr>
            <a:r>
              <a:rPr lang="ru-RU"/>
              <a:t>Образец текста</a:t>
            </a:r>
            <a:endParaRPr/>
          </a:p>
        </p:txBody>
      </p:sp>
      <p:sp>
        <p:nvSpPr>
          <p:cNvPr id="7" name="Дата 4" hidden="0"/>
          <p:cNvSpPr>
            <a:spLocks noGrp="1"/>
          </p:cNvSpPr>
          <p:nvPr isPhoto="0" userDrawn="0">
            <p:ph type="dt" sz="half" idx="10" hasCustomPrompt="0"/>
          </p:nvPr>
        </p:nvSpPr>
        <p:spPr bwMode="auto"/>
        <p:txBody>
          <a:bodyPr/>
          <a:lstStyle/>
          <a:p>
            <a:pPr>
              <a:defRPr/>
            </a:pPr>
            <a:fld id="{B7184183-74E9-4393-9769-E1D9236041BE}" type="datetimeFigureOut">
              <a:rPr lang="ru-RU"/>
              <a:t/>
            </a:fld>
            <a:endParaRPr lang="ru-RU"/>
          </a:p>
        </p:txBody>
      </p:sp>
      <p:sp>
        <p:nvSpPr>
          <p:cNvPr id="8" name="Нижний колонтитул 5" hidden="0"/>
          <p:cNvSpPr>
            <a:spLocks noGrp="1"/>
          </p:cNvSpPr>
          <p:nvPr isPhoto="0" userDrawn="0">
            <p:ph type="ftr" sz="quarter" idx="11" hasCustomPrompt="0"/>
          </p:nvPr>
        </p:nvSpPr>
        <p:spPr bwMode="auto"/>
        <p:txBody>
          <a:bodyPr/>
          <a:lstStyle/>
          <a:p>
            <a:pPr>
              <a:defRPr/>
            </a:pPr>
            <a:endParaRPr lang="ru-RU"/>
          </a:p>
        </p:txBody>
      </p:sp>
      <p:sp>
        <p:nvSpPr>
          <p:cNvPr id="9" name="Номер слайда 6" hidden="0"/>
          <p:cNvSpPr>
            <a:spLocks noGrp="1"/>
          </p:cNvSpPr>
          <p:nvPr isPhoto="0" userDrawn="0">
            <p:ph type="sldNum" sz="quarter" idx="12" hasCustomPrompt="0"/>
          </p:nvPr>
        </p:nvSpPr>
        <p:spPr bwMode="auto"/>
        <p:txBody>
          <a:bodyPr/>
          <a:lstStyle/>
          <a:p>
            <a:pPr>
              <a:defRPr/>
            </a:pPr>
            <a:fld id="{6A530004-958A-4E15-9840-E9741BECB0F3}" type="slidenum">
              <a:rPr lang="ru-RU"/>
              <a:t/>
            </a:fld>
            <a:endParaRPr lang="ru-RU"/>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hidden="0"/>
        <p:cNvGrpSpPr/>
        <p:nvPr isPhoto="0" userDrawn="0"/>
      </p:nvGrpSpPr>
      <p:grpSpPr bwMode="auto">
        <a:xfrm>
          <a:off x="0" y="0"/>
          <a:ext cx="0" cy="0"/>
          <a:chOff x="0" y="0"/>
          <a:chExt cx="0" cy="0"/>
        </a:xfrm>
      </p:grpSpPr>
      <p:sp>
        <p:nvSpPr>
          <p:cNvPr id="4" name="Shape 1100" hidden="0"/>
          <p:cNvSpPr>
            <a:spLocks noChangeArrowheads="1" noGrp="1"/>
          </p:cNvSpPr>
          <p:nvPr isPhoto="0" userDrawn="1"/>
        </p:nvSpPr>
        <p:spPr bwMode="auto">
          <a:xfrm>
            <a:off x="3669" y="270"/>
            <a:ext cx="12184661" cy="6857460"/>
          </a:xfrm>
          <a:custGeom>
            <a:avLst/>
            <a:gdLst>
              <a:gd name="connsiteX0" fmla="*/ 43199 w 43199"/>
              <a:gd name="connsiteY0" fmla="*/ 23405 h 43200"/>
              <a:gd name="connsiteX1" fmla="*/ 43199 w 43199"/>
              <a:gd name="connsiteY1" fmla="*/ 23405 h 43200"/>
              <a:gd name="connsiteX2" fmla="*/ 41239 w 43199"/>
              <a:gd name="connsiteY2" fmla="*/ 21600 h 43200"/>
              <a:gd name="connsiteX3" fmla="*/ 43199 w 43199"/>
              <a:gd name="connsiteY3" fmla="*/ 19794 h 43200"/>
              <a:gd name="connsiteX4" fmla="*/ 43199 w 43199"/>
              <a:gd name="connsiteY4" fmla="*/ 19794 h 43200"/>
              <a:gd name="connsiteX5" fmla="*/ 43174 w 43199"/>
              <a:gd name="connsiteY5" fmla="*/ 19794 h 43200"/>
              <a:gd name="connsiteX6" fmla="*/ 43174 w 43199"/>
              <a:gd name="connsiteY6" fmla="*/ 0 h 43200"/>
              <a:gd name="connsiteX7" fmla="*/ 0 w 43199"/>
              <a:gd name="connsiteY7" fmla="*/ 0 h 43200"/>
              <a:gd name="connsiteX8" fmla="*/ 0 w 43199"/>
              <a:gd name="connsiteY8" fmla="*/ 43200 h 43200"/>
              <a:gd name="connsiteX9" fmla="*/ 43174 w 43199"/>
              <a:gd name="connsiteY9" fmla="*/ 43200 h 43200"/>
              <a:gd name="connsiteX10" fmla="*/ 43174 w 43199"/>
              <a:gd name="connsiteY10" fmla="*/ 23405 h 43200"/>
              <a:gd name="connsiteX11" fmla="*/ 43174 w 43199"/>
              <a:gd name="connsiteY11" fmla="*/ 23405 h 43200"/>
              <a:gd name="connsiteX12" fmla="*/ 43199 w 43199"/>
              <a:gd name="connsiteY12" fmla="*/ 23405 h 43200"/>
              <a:gd name="connsiteX0" fmla="*/ 43199 w 43199"/>
              <a:gd name="connsiteY0" fmla="*/ 23405 h 43200"/>
              <a:gd name="connsiteX1" fmla="*/ 43199 w 43199"/>
              <a:gd name="connsiteY1" fmla="*/ 23405 h 43200"/>
              <a:gd name="connsiteX2" fmla="*/ 43199 w 43199"/>
              <a:gd name="connsiteY2" fmla="*/ 19794 h 43200"/>
              <a:gd name="connsiteX3" fmla="*/ 43199 w 43199"/>
              <a:gd name="connsiteY3" fmla="*/ 19794 h 43200"/>
              <a:gd name="connsiteX4" fmla="*/ 43174 w 43199"/>
              <a:gd name="connsiteY4" fmla="*/ 19794 h 43200"/>
              <a:gd name="connsiteX5" fmla="*/ 43174 w 43199"/>
              <a:gd name="connsiteY5" fmla="*/ 0 h 43200"/>
              <a:gd name="connsiteX6" fmla="*/ 0 w 43199"/>
              <a:gd name="connsiteY6" fmla="*/ 0 h 43200"/>
              <a:gd name="connsiteX7" fmla="*/ 0 w 43199"/>
              <a:gd name="connsiteY7" fmla="*/ 43200 h 43200"/>
              <a:gd name="connsiteX8" fmla="*/ 43174 w 43199"/>
              <a:gd name="connsiteY8" fmla="*/ 43200 h 43200"/>
              <a:gd name="connsiteX9" fmla="*/ 43174 w 43199"/>
              <a:gd name="connsiteY9" fmla="*/ 23405 h 43200"/>
              <a:gd name="connsiteX10" fmla="*/ 43174 w 43199"/>
              <a:gd name="connsiteY10" fmla="*/ 23405 h 43200"/>
              <a:gd name="connsiteX11" fmla="*/ 43199 w 43199"/>
              <a:gd name="connsiteY11" fmla="*/ 23405 h 43200"/>
              <a:gd name="connsiteX0" fmla="*/ 43174 w 43199"/>
              <a:gd name="connsiteY0" fmla="*/ 23405 h 43200"/>
              <a:gd name="connsiteX1" fmla="*/ 43199 w 43199"/>
              <a:gd name="connsiteY1" fmla="*/ 23405 h 43200"/>
              <a:gd name="connsiteX2" fmla="*/ 43199 w 43199"/>
              <a:gd name="connsiteY2" fmla="*/ 19794 h 43200"/>
              <a:gd name="connsiteX3" fmla="*/ 43199 w 43199"/>
              <a:gd name="connsiteY3" fmla="*/ 19794 h 43200"/>
              <a:gd name="connsiteX4" fmla="*/ 43174 w 43199"/>
              <a:gd name="connsiteY4" fmla="*/ 19794 h 43200"/>
              <a:gd name="connsiteX5" fmla="*/ 43174 w 43199"/>
              <a:gd name="connsiteY5" fmla="*/ 0 h 43200"/>
              <a:gd name="connsiteX6" fmla="*/ 0 w 43199"/>
              <a:gd name="connsiteY6" fmla="*/ 0 h 43200"/>
              <a:gd name="connsiteX7" fmla="*/ 0 w 43199"/>
              <a:gd name="connsiteY7" fmla="*/ 43200 h 43200"/>
              <a:gd name="connsiteX8" fmla="*/ 43174 w 43199"/>
              <a:gd name="connsiteY8" fmla="*/ 43200 h 43200"/>
              <a:gd name="connsiteX9" fmla="*/ 43174 w 43199"/>
              <a:gd name="connsiteY9" fmla="*/ 23405 h 43200"/>
              <a:gd name="connsiteX10" fmla="*/ 43174 w 43199"/>
              <a:gd name="connsiteY10" fmla="*/ 23405 h 43200"/>
              <a:gd name="connsiteX0" fmla="*/ 43174 w 43199"/>
              <a:gd name="connsiteY0" fmla="*/ 23405 h 43200"/>
              <a:gd name="connsiteX1" fmla="*/ 43199 w 43199"/>
              <a:gd name="connsiteY1" fmla="*/ 23405 h 43200"/>
              <a:gd name="connsiteX2" fmla="*/ 43199 w 43199"/>
              <a:gd name="connsiteY2" fmla="*/ 19794 h 43200"/>
              <a:gd name="connsiteX3" fmla="*/ 43199 w 43199"/>
              <a:gd name="connsiteY3" fmla="*/ 19794 h 43200"/>
              <a:gd name="connsiteX4" fmla="*/ 43174 w 43199"/>
              <a:gd name="connsiteY4" fmla="*/ 0 h 43200"/>
              <a:gd name="connsiteX5" fmla="*/ 0 w 43199"/>
              <a:gd name="connsiteY5" fmla="*/ 0 h 43200"/>
              <a:gd name="connsiteX6" fmla="*/ 0 w 43199"/>
              <a:gd name="connsiteY6" fmla="*/ 43200 h 43200"/>
              <a:gd name="connsiteX7" fmla="*/ 43174 w 43199"/>
              <a:gd name="connsiteY7" fmla="*/ 43200 h 43200"/>
              <a:gd name="connsiteX8" fmla="*/ 43174 w 43199"/>
              <a:gd name="connsiteY8" fmla="*/ 23405 h 43200"/>
              <a:gd name="connsiteX9" fmla="*/ 43174 w 43199"/>
              <a:gd name="connsiteY9" fmla="*/ 23405 h 43200"/>
              <a:gd name="connsiteX0" fmla="*/ 43174 w 43199"/>
              <a:gd name="connsiteY0" fmla="*/ 23405 h 43200"/>
              <a:gd name="connsiteX1" fmla="*/ 43199 w 43199"/>
              <a:gd name="connsiteY1" fmla="*/ 23405 h 43200"/>
              <a:gd name="connsiteX2" fmla="*/ 43199 w 43199"/>
              <a:gd name="connsiteY2" fmla="*/ 19794 h 43200"/>
              <a:gd name="connsiteX3" fmla="*/ 43199 w 43199"/>
              <a:gd name="connsiteY3" fmla="*/ 19794 h 43200"/>
              <a:gd name="connsiteX4" fmla="*/ 43174 w 43199"/>
              <a:gd name="connsiteY4" fmla="*/ 0 h 43200"/>
              <a:gd name="connsiteX5" fmla="*/ 0 w 43199"/>
              <a:gd name="connsiteY5" fmla="*/ 0 h 43200"/>
              <a:gd name="connsiteX6" fmla="*/ 0 w 43199"/>
              <a:gd name="connsiteY6" fmla="*/ 43200 h 43200"/>
              <a:gd name="connsiteX7" fmla="*/ 43174 w 43199"/>
              <a:gd name="connsiteY7" fmla="*/ 43200 h 43200"/>
              <a:gd name="connsiteX8" fmla="*/ 43174 w 43199"/>
              <a:gd name="connsiteY8" fmla="*/ 23405 h 43200"/>
              <a:gd name="connsiteX0" fmla="*/ 43174 w 43199"/>
              <a:gd name="connsiteY0" fmla="*/ 43200 h 43200"/>
              <a:gd name="connsiteX1" fmla="*/ 43199 w 43199"/>
              <a:gd name="connsiteY1" fmla="*/ 23405 h 43200"/>
              <a:gd name="connsiteX2" fmla="*/ 43199 w 43199"/>
              <a:gd name="connsiteY2" fmla="*/ 19794 h 43200"/>
              <a:gd name="connsiteX3" fmla="*/ 43199 w 43199"/>
              <a:gd name="connsiteY3" fmla="*/ 19794 h 43200"/>
              <a:gd name="connsiteX4" fmla="*/ 43174 w 43199"/>
              <a:gd name="connsiteY4" fmla="*/ 0 h 43200"/>
              <a:gd name="connsiteX5" fmla="*/ 0 w 43199"/>
              <a:gd name="connsiteY5" fmla="*/ 0 h 43200"/>
              <a:gd name="connsiteX6" fmla="*/ 0 w 43199"/>
              <a:gd name="connsiteY6" fmla="*/ 43200 h 43200"/>
              <a:gd name="connsiteX7" fmla="*/ 43174 w 43199"/>
              <a:gd name="connsiteY7" fmla="*/ 43200 h 43200"/>
              <a:gd name="connsiteX0" fmla="*/ 43174 w 43199"/>
              <a:gd name="connsiteY0" fmla="*/ 43200 h 43200"/>
              <a:gd name="connsiteX1" fmla="*/ 43199 w 43199"/>
              <a:gd name="connsiteY1" fmla="*/ 23405 h 43200"/>
              <a:gd name="connsiteX2" fmla="*/ 43199 w 43199"/>
              <a:gd name="connsiteY2" fmla="*/ 19794 h 43200"/>
              <a:gd name="connsiteX3" fmla="*/ 43174 w 43199"/>
              <a:gd name="connsiteY3" fmla="*/ 0 h 43200"/>
              <a:gd name="connsiteX4" fmla="*/ 0 w 43199"/>
              <a:gd name="connsiteY4" fmla="*/ 0 h 43200"/>
              <a:gd name="connsiteX5" fmla="*/ 0 w 43199"/>
              <a:gd name="connsiteY5" fmla="*/ 43200 h 43200"/>
              <a:gd name="connsiteX6" fmla="*/ 43174 w 43199"/>
              <a:gd name="connsiteY6" fmla="*/ 43200 h 43200"/>
              <a:gd name="connsiteX0" fmla="*/ 43174 w 46380"/>
              <a:gd name="connsiteY0" fmla="*/ 43200 h 43200"/>
              <a:gd name="connsiteX1" fmla="*/ 43199 w 46380"/>
              <a:gd name="connsiteY1" fmla="*/ 19794 h 43200"/>
              <a:gd name="connsiteX2" fmla="*/ 43174 w 46380"/>
              <a:gd name="connsiteY2" fmla="*/ 0 h 43200"/>
              <a:gd name="connsiteX3" fmla="*/ 0 w 46380"/>
              <a:gd name="connsiteY3" fmla="*/ 0 h 43200"/>
              <a:gd name="connsiteX4" fmla="*/ 0 w 46380"/>
              <a:gd name="connsiteY4" fmla="*/ 43200 h 43200"/>
              <a:gd name="connsiteX5" fmla="*/ 43174 w 46380"/>
              <a:gd name="connsiteY5" fmla="*/ 43200 h 43200"/>
              <a:gd name="connsiteX0" fmla="*/ 43174 w 43199"/>
              <a:gd name="connsiteY0" fmla="*/ 43200 h 43200"/>
              <a:gd name="connsiteX1" fmla="*/ 43199 w 43199"/>
              <a:gd name="connsiteY1" fmla="*/ 19794 h 43200"/>
              <a:gd name="connsiteX2" fmla="*/ 43174 w 43199"/>
              <a:gd name="connsiteY2" fmla="*/ 0 h 43200"/>
              <a:gd name="connsiteX3" fmla="*/ 0 w 43199"/>
              <a:gd name="connsiteY3" fmla="*/ 0 h 43200"/>
              <a:gd name="connsiteX4" fmla="*/ 0 w 43199"/>
              <a:gd name="connsiteY4" fmla="*/ 43200 h 43200"/>
              <a:gd name="connsiteX5" fmla="*/ 43174 w 43199"/>
              <a:gd name="connsiteY5" fmla="*/ 43200 h 43200"/>
              <a:gd name="connsiteX0" fmla="*/ 43174 w 43174"/>
              <a:gd name="connsiteY0" fmla="*/ 43200 h 43200"/>
              <a:gd name="connsiteX1" fmla="*/ 43174 w 43174"/>
              <a:gd name="connsiteY1" fmla="*/ 0 h 43200"/>
              <a:gd name="connsiteX2" fmla="*/ 0 w 43174"/>
              <a:gd name="connsiteY2" fmla="*/ 0 h 43200"/>
              <a:gd name="connsiteX3" fmla="*/ 0 w 43174"/>
              <a:gd name="connsiteY3" fmla="*/ 43200 h 43200"/>
              <a:gd name="connsiteX4" fmla="*/ 43174 w 43174"/>
              <a:gd name="connsiteY4" fmla="*/ 43200 h 43200"/>
              <a:gd name="connsiteX0" fmla="*/ 43174 w 43174"/>
              <a:gd name="connsiteY0" fmla="*/ 43200 h 43200"/>
              <a:gd name="connsiteX1" fmla="*/ 43174 w 43174"/>
              <a:gd name="connsiteY1" fmla="*/ 0 h 43200"/>
              <a:gd name="connsiteX2" fmla="*/ 0 w 43174"/>
              <a:gd name="connsiteY2" fmla="*/ 0 h 43200"/>
              <a:gd name="connsiteX3" fmla="*/ 0 w 43174"/>
              <a:gd name="connsiteY3" fmla="*/ 43200 h 43200"/>
              <a:gd name="connsiteX4" fmla="*/ 43174 w 43174"/>
              <a:gd name="connsiteY4" fmla="*/ 43200 h 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74" h="43200" fill="norm" stroke="0" extrusionOk="0">
                <a:moveTo>
                  <a:pt x="43174" y="43200"/>
                </a:moveTo>
                <a:lnTo>
                  <a:pt x="43174" y="0"/>
                </a:lnTo>
                <a:lnTo>
                  <a:pt x="0" y="0"/>
                </a:lnTo>
                <a:lnTo>
                  <a:pt x="0" y="43200"/>
                </a:lnTo>
                <a:lnTo>
                  <a:pt x="43174" y="43200"/>
                </a:lnTo>
                <a:close/>
              </a:path>
            </a:pathLst>
          </a:custGeom>
          <a:solidFill>
            <a:schemeClr val="accent6">
              <a:lumMod val="20000"/>
              <a:lumOff val="80000"/>
            </a:schemeClr>
          </a:solidFill>
          <a:ln w="9524">
            <a:solidFill>
              <a:srgbClr val="000000"/>
            </a:solidFill>
            <a:round/>
            <a:headEnd/>
            <a:tailEnd/>
          </a:ln>
        </p:spPr>
      </p:sp>
      <p:sp>
        <p:nvSpPr>
          <p:cNvPr id="5" name="Shape 1103" hidden="0"/>
          <p:cNvSpPr>
            <a:spLocks noChangeArrowheads="1" noGrp="1"/>
          </p:cNvSpPr>
          <p:nvPr isPhoto="0" userDrawn="1"/>
        </p:nvSpPr>
        <p:spPr bwMode="auto">
          <a:xfrm>
            <a:off x="183165" y="101751"/>
            <a:ext cx="7789614" cy="5857890"/>
          </a:xfrm>
          <a:custGeom>
            <a:avLst/>
            <a:gdLst/>
            <a:ahLst/>
            <a:cxnLst/>
            <a:rect l="l" t="t" r="r" b="b"/>
            <a:pathLst>
              <a:path w="43200" h="43200" fill="norm" stroke="0" extrusionOk="0">
                <a:moveTo>
                  <a:pt x="43199" y="21599"/>
                </a:moveTo>
                <a:lnTo>
                  <a:pt x="43199" y="21599"/>
                </a:lnTo>
                <a:lnTo>
                  <a:pt x="43199" y="21599"/>
                </a:lnTo>
                <a:cubicBezTo>
                  <a:pt x="43199" y="21599"/>
                  <a:pt x="43199" y="21599"/>
                  <a:pt x="43199" y="21599"/>
                </a:cubicBezTo>
                <a:lnTo>
                  <a:pt x="43199" y="21599"/>
                </a:lnTo>
                <a:lnTo>
                  <a:pt x="43199" y="21599"/>
                </a:lnTo>
                <a:cubicBezTo>
                  <a:pt x="43199" y="33449"/>
                  <a:pt x="33448" y="43199"/>
                  <a:pt x="21600" y="43199"/>
                </a:cubicBezTo>
                <a:lnTo>
                  <a:pt x="21600" y="43199"/>
                </a:lnTo>
                <a:cubicBezTo>
                  <a:pt x="9749" y="43199"/>
                  <a:pt x="0" y="33449"/>
                  <a:pt x="0" y="21599"/>
                </a:cubicBezTo>
                <a:lnTo>
                  <a:pt x="0" y="21599"/>
                </a:lnTo>
                <a:cubicBezTo>
                  <a:pt x="0" y="9750"/>
                  <a:pt x="9749" y="0"/>
                  <a:pt x="21600" y="0"/>
                </a:cubicBezTo>
                <a:lnTo>
                  <a:pt x="21600" y="0"/>
                </a:lnTo>
                <a:cubicBezTo>
                  <a:pt x="33448" y="0"/>
                  <a:pt x="43199" y="9750"/>
                  <a:pt x="43199" y="21599"/>
                </a:cubicBezTo>
              </a:path>
            </a:pathLst>
          </a:custGeom>
          <a:solidFill>
            <a:srgbClr val="FFFFFF">
              <a:alpha val="1568"/>
            </a:srgbClr>
          </a:solidFill>
          <a:ln w="9524">
            <a:solidFill>
              <a:srgbClr val="000000"/>
            </a:solidFill>
            <a:round/>
            <a:headEnd/>
            <a:tailEnd/>
          </a:ln>
        </p:spPr>
      </p:sp>
      <p:sp>
        <p:nvSpPr>
          <p:cNvPr id="6" name="Shape 1104" hidden="0"/>
          <p:cNvSpPr>
            <a:spLocks noChangeArrowheads="1" noGrp="1"/>
          </p:cNvSpPr>
          <p:nvPr isPhoto="0" userDrawn="1"/>
        </p:nvSpPr>
        <p:spPr bwMode="auto">
          <a:xfrm>
            <a:off x="244971" y="130323"/>
            <a:ext cx="7610403" cy="5723438"/>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9"/>
                  <a:pt x="33450" y="43200"/>
                  <a:pt x="21600" y="43200"/>
                </a:cubicBezTo>
                <a:lnTo>
                  <a:pt x="21600" y="43200"/>
                </a:lnTo>
                <a:cubicBezTo>
                  <a:pt x="9749" y="43200"/>
                  <a:pt x="0" y="33449"/>
                  <a:pt x="0" y="21600"/>
                </a:cubicBezTo>
                <a:lnTo>
                  <a:pt x="0" y="21600"/>
                </a:lnTo>
                <a:cubicBezTo>
                  <a:pt x="0" y="9751"/>
                  <a:pt x="9749" y="0"/>
                  <a:pt x="21600" y="0"/>
                </a:cubicBezTo>
                <a:lnTo>
                  <a:pt x="21600" y="0"/>
                </a:lnTo>
                <a:cubicBezTo>
                  <a:pt x="33450" y="0"/>
                  <a:pt x="43200" y="9750"/>
                  <a:pt x="43200" y="21600"/>
                </a:cubicBezTo>
              </a:path>
            </a:pathLst>
          </a:custGeom>
          <a:solidFill>
            <a:srgbClr val="FFFFFF">
              <a:alpha val="3137"/>
            </a:srgbClr>
          </a:solidFill>
          <a:ln w="9524">
            <a:solidFill>
              <a:srgbClr val="000000"/>
            </a:solidFill>
            <a:round/>
            <a:headEnd/>
            <a:tailEnd/>
          </a:ln>
        </p:spPr>
      </p:sp>
      <p:sp>
        <p:nvSpPr>
          <p:cNvPr id="7" name="Shape 1105" hidden="0"/>
          <p:cNvSpPr>
            <a:spLocks noChangeArrowheads="1" noGrp="1"/>
          </p:cNvSpPr>
          <p:nvPr isPhoto="0" userDrawn="1"/>
        </p:nvSpPr>
        <p:spPr bwMode="auto">
          <a:xfrm>
            <a:off x="306493" y="159054"/>
            <a:ext cx="7431757" cy="5588830"/>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50"/>
                  <a:pt x="33448" y="43200"/>
                  <a:pt x="21599" y="43200"/>
                </a:cubicBezTo>
                <a:lnTo>
                  <a:pt x="21599" y="43200"/>
                </a:lnTo>
                <a:cubicBezTo>
                  <a:pt x="9749" y="43200"/>
                  <a:pt x="0" y="33450"/>
                  <a:pt x="0" y="21599"/>
                </a:cubicBezTo>
                <a:lnTo>
                  <a:pt x="0" y="21599"/>
                </a:lnTo>
                <a:cubicBezTo>
                  <a:pt x="0" y="9750"/>
                  <a:pt x="9749" y="0"/>
                  <a:pt x="21599" y="0"/>
                </a:cubicBezTo>
                <a:lnTo>
                  <a:pt x="21599" y="0"/>
                </a:lnTo>
                <a:cubicBezTo>
                  <a:pt x="33448" y="0"/>
                  <a:pt x="43200" y="9750"/>
                  <a:pt x="43200" y="21599"/>
                </a:cubicBezTo>
              </a:path>
            </a:pathLst>
          </a:custGeom>
          <a:solidFill>
            <a:srgbClr val="FFFFFF">
              <a:alpha val="4705"/>
            </a:srgbClr>
          </a:solidFill>
          <a:ln w="9524">
            <a:solidFill>
              <a:srgbClr val="000000"/>
            </a:solidFill>
            <a:round/>
            <a:headEnd/>
            <a:tailEnd/>
          </a:ln>
        </p:spPr>
      </p:sp>
      <p:sp>
        <p:nvSpPr>
          <p:cNvPr id="8" name="Shape 1106" hidden="0"/>
          <p:cNvSpPr>
            <a:spLocks noChangeArrowheads="1" noGrp="1"/>
          </p:cNvSpPr>
          <p:nvPr isPhoto="0" userDrawn="1"/>
        </p:nvSpPr>
        <p:spPr bwMode="auto">
          <a:xfrm>
            <a:off x="368021" y="187787"/>
            <a:ext cx="7252827" cy="5454378"/>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47"/>
                  <a:pt x="33450" y="43200"/>
                  <a:pt x="21600" y="43200"/>
                </a:cubicBezTo>
                <a:lnTo>
                  <a:pt x="21600" y="43200"/>
                </a:lnTo>
                <a:cubicBezTo>
                  <a:pt x="9750" y="43200"/>
                  <a:pt x="0" y="33447"/>
                  <a:pt x="0" y="21599"/>
                </a:cubicBezTo>
                <a:lnTo>
                  <a:pt x="0" y="21599"/>
                </a:lnTo>
                <a:cubicBezTo>
                  <a:pt x="0" y="9749"/>
                  <a:pt x="9750" y="0"/>
                  <a:pt x="21600" y="0"/>
                </a:cubicBezTo>
                <a:lnTo>
                  <a:pt x="21600" y="0"/>
                </a:lnTo>
                <a:cubicBezTo>
                  <a:pt x="33450" y="0"/>
                  <a:pt x="43200" y="9749"/>
                  <a:pt x="43200" y="21599"/>
                </a:cubicBezTo>
              </a:path>
            </a:pathLst>
          </a:custGeom>
          <a:solidFill>
            <a:srgbClr val="FFFFFF">
              <a:alpha val="6274"/>
            </a:srgbClr>
          </a:solidFill>
          <a:ln w="9524">
            <a:solidFill>
              <a:srgbClr val="000000"/>
            </a:solidFill>
            <a:round/>
            <a:headEnd/>
            <a:tailEnd/>
          </a:ln>
        </p:spPr>
      </p:sp>
      <p:sp>
        <p:nvSpPr>
          <p:cNvPr id="9" name="Shape 1107" hidden="0"/>
          <p:cNvSpPr>
            <a:spLocks noChangeArrowheads="1" noGrp="1"/>
          </p:cNvSpPr>
          <p:nvPr isPhoto="0" userDrawn="1"/>
        </p:nvSpPr>
        <p:spPr bwMode="auto">
          <a:xfrm>
            <a:off x="429541" y="216360"/>
            <a:ext cx="7074181" cy="5319929"/>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48"/>
                  <a:pt x="33448" y="43200"/>
                  <a:pt x="21600" y="43200"/>
                </a:cubicBezTo>
                <a:lnTo>
                  <a:pt x="21600" y="43200"/>
                </a:lnTo>
                <a:cubicBezTo>
                  <a:pt x="9751" y="43200"/>
                  <a:pt x="0" y="33448"/>
                  <a:pt x="0" y="21599"/>
                </a:cubicBezTo>
                <a:lnTo>
                  <a:pt x="0" y="21599"/>
                </a:lnTo>
                <a:cubicBezTo>
                  <a:pt x="0" y="9751"/>
                  <a:pt x="9751" y="0"/>
                  <a:pt x="21600" y="0"/>
                </a:cubicBezTo>
                <a:lnTo>
                  <a:pt x="21600" y="0"/>
                </a:lnTo>
                <a:cubicBezTo>
                  <a:pt x="33448" y="0"/>
                  <a:pt x="43200" y="9751"/>
                  <a:pt x="43200" y="21599"/>
                </a:cubicBezTo>
              </a:path>
            </a:pathLst>
          </a:custGeom>
          <a:solidFill>
            <a:srgbClr val="FFFFFF">
              <a:alpha val="7843"/>
            </a:srgbClr>
          </a:solidFill>
          <a:ln w="9524">
            <a:solidFill>
              <a:srgbClr val="000000"/>
            </a:solidFill>
            <a:round/>
            <a:headEnd/>
            <a:tailEnd/>
          </a:ln>
        </p:spPr>
      </p:sp>
      <p:sp>
        <p:nvSpPr>
          <p:cNvPr id="10" name="Shape 1108" hidden="0"/>
          <p:cNvSpPr>
            <a:spLocks noChangeArrowheads="1" noGrp="1"/>
          </p:cNvSpPr>
          <p:nvPr isPhoto="0" userDrawn="1"/>
        </p:nvSpPr>
        <p:spPr bwMode="auto">
          <a:xfrm>
            <a:off x="491347" y="245090"/>
            <a:ext cx="6894970" cy="5185318"/>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9"/>
                  <a:pt x="33449" y="43200"/>
                  <a:pt x="21599" y="43200"/>
                </a:cubicBezTo>
                <a:lnTo>
                  <a:pt x="21599" y="43200"/>
                </a:lnTo>
                <a:cubicBezTo>
                  <a:pt x="9750" y="43200"/>
                  <a:pt x="0" y="33449"/>
                  <a:pt x="0" y="21600"/>
                </a:cubicBezTo>
                <a:lnTo>
                  <a:pt x="0" y="21600"/>
                </a:lnTo>
                <a:cubicBezTo>
                  <a:pt x="0" y="9750"/>
                  <a:pt x="9750" y="0"/>
                  <a:pt x="21599" y="0"/>
                </a:cubicBezTo>
                <a:lnTo>
                  <a:pt x="21599" y="0"/>
                </a:lnTo>
                <a:cubicBezTo>
                  <a:pt x="33449" y="0"/>
                  <a:pt x="43200" y="9750"/>
                  <a:pt x="43200" y="21600"/>
                </a:cubicBezTo>
              </a:path>
            </a:pathLst>
          </a:custGeom>
          <a:solidFill>
            <a:srgbClr val="FFFFFF">
              <a:alpha val="9411"/>
            </a:srgbClr>
          </a:solidFill>
          <a:ln w="9524">
            <a:solidFill>
              <a:srgbClr val="000000"/>
            </a:solidFill>
            <a:round/>
            <a:headEnd/>
            <a:tailEnd/>
          </a:ln>
        </p:spPr>
      </p:sp>
      <p:sp>
        <p:nvSpPr>
          <p:cNvPr id="11" name="Shape 1109" hidden="0"/>
          <p:cNvSpPr>
            <a:spLocks noChangeArrowheads="1" noGrp="1"/>
          </p:cNvSpPr>
          <p:nvPr isPhoto="0" userDrawn="1"/>
        </p:nvSpPr>
        <p:spPr bwMode="auto">
          <a:xfrm>
            <a:off x="552877" y="273821"/>
            <a:ext cx="6716041" cy="5050710"/>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8"/>
                  <a:pt x="33449" y="43199"/>
                  <a:pt x="21600" y="43199"/>
                </a:cubicBezTo>
                <a:lnTo>
                  <a:pt x="21600" y="43199"/>
                </a:lnTo>
                <a:cubicBezTo>
                  <a:pt x="9750" y="43199"/>
                  <a:pt x="0" y="33448"/>
                  <a:pt x="0" y="21600"/>
                </a:cubicBezTo>
                <a:lnTo>
                  <a:pt x="0" y="21600"/>
                </a:lnTo>
                <a:cubicBezTo>
                  <a:pt x="0" y="9748"/>
                  <a:pt x="9750" y="0"/>
                  <a:pt x="21600" y="0"/>
                </a:cubicBezTo>
                <a:lnTo>
                  <a:pt x="21600" y="0"/>
                </a:lnTo>
                <a:cubicBezTo>
                  <a:pt x="33449" y="0"/>
                  <a:pt x="43200" y="9748"/>
                  <a:pt x="43200" y="21600"/>
                </a:cubicBezTo>
              </a:path>
            </a:pathLst>
          </a:custGeom>
          <a:solidFill>
            <a:srgbClr val="FFFFFF">
              <a:alpha val="10980"/>
            </a:srgbClr>
          </a:solidFill>
          <a:ln w="9524">
            <a:solidFill>
              <a:srgbClr val="000000"/>
            </a:solidFill>
            <a:round/>
            <a:headEnd/>
            <a:tailEnd/>
          </a:ln>
        </p:spPr>
      </p:sp>
      <p:sp>
        <p:nvSpPr>
          <p:cNvPr id="12" name="Shape 1110" hidden="0"/>
          <p:cNvSpPr>
            <a:spLocks noChangeArrowheads="1" noGrp="1"/>
          </p:cNvSpPr>
          <p:nvPr isPhoto="0" userDrawn="1"/>
        </p:nvSpPr>
        <p:spPr bwMode="auto">
          <a:xfrm>
            <a:off x="614397" y="302395"/>
            <a:ext cx="6537394" cy="4916258"/>
          </a:xfrm>
          <a:custGeom>
            <a:avLst/>
            <a:gdLst/>
            <a:ahLst/>
            <a:cxnLst/>
            <a:rect l="l" t="t" r="r" b="b"/>
            <a:pathLst>
              <a:path w="43200" h="43200" fill="norm" stroke="0" extrusionOk="0">
                <a:moveTo>
                  <a:pt x="43199" y="21600"/>
                </a:moveTo>
                <a:lnTo>
                  <a:pt x="43199" y="21600"/>
                </a:lnTo>
                <a:lnTo>
                  <a:pt x="43199" y="21600"/>
                </a:lnTo>
                <a:cubicBezTo>
                  <a:pt x="43199" y="21600"/>
                  <a:pt x="43199" y="21600"/>
                  <a:pt x="43199" y="21600"/>
                </a:cubicBezTo>
                <a:lnTo>
                  <a:pt x="43199" y="21600"/>
                </a:lnTo>
                <a:lnTo>
                  <a:pt x="43199" y="21600"/>
                </a:lnTo>
                <a:cubicBezTo>
                  <a:pt x="43199" y="33449"/>
                  <a:pt x="33449" y="43200"/>
                  <a:pt x="21600" y="43200"/>
                </a:cubicBezTo>
                <a:lnTo>
                  <a:pt x="21600" y="43200"/>
                </a:lnTo>
                <a:cubicBezTo>
                  <a:pt x="9750" y="43200"/>
                  <a:pt x="0" y="33449"/>
                  <a:pt x="0" y="21600"/>
                </a:cubicBezTo>
                <a:lnTo>
                  <a:pt x="0" y="21600"/>
                </a:lnTo>
                <a:cubicBezTo>
                  <a:pt x="0" y="9751"/>
                  <a:pt x="9750" y="0"/>
                  <a:pt x="21600" y="0"/>
                </a:cubicBezTo>
                <a:lnTo>
                  <a:pt x="21600" y="0"/>
                </a:lnTo>
                <a:cubicBezTo>
                  <a:pt x="33449" y="0"/>
                  <a:pt x="43199" y="9751"/>
                  <a:pt x="43199" y="21600"/>
                </a:cubicBezTo>
              </a:path>
            </a:pathLst>
          </a:custGeom>
          <a:solidFill>
            <a:srgbClr val="FFFFFF">
              <a:alpha val="12549"/>
            </a:srgbClr>
          </a:solidFill>
          <a:ln w="9524">
            <a:solidFill>
              <a:srgbClr val="000000"/>
            </a:solidFill>
            <a:round/>
            <a:headEnd/>
            <a:tailEnd/>
          </a:ln>
        </p:spPr>
      </p:sp>
      <p:sp>
        <p:nvSpPr>
          <p:cNvPr id="13" name="Shape 1111" hidden="0"/>
          <p:cNvSpPr>
            <a:spLocks noChangeArrowheads="1" noGrp="1"/>
          </p:cNvSpPr>
          <p:nvPr isPhoto="0" userDrawn="1"/>
        </p:nvSpPr>
        <p:spPr bwMode="auto">
          <a:xfrm>
            <a:off x="676203" y="331128"/>
            <a:ext cx="6358183" cy="4781650"/>
          </a:xfrm>
          <a:custGeom>
            <a:avLst/>
            <a:gdLst/>
            <a:ahLst/>
            <a:cxnLst/>
            <a:rect l="l" t="t" r="r" b="b"/>
            <a:pathLst>
              <a:path w="43200" h="43200" fill="norm" stroke="0" extrusionOk="0">
                <a:moveTo>
                  <a:pt x="43199" y="21600"/>
                </a:moveTo>
                <a:lnTo>
                  <a:pt x="43199" y="21600"/>
                </a:lnTo>
                <a:lnTo>
                  <a:pt x="43199" y="21600"/>
                </a:lnTo>
                <a:cubicBezTo>
                  <a:pt x="43199" y="21600"/>
                  <a:pt x="43199" y="21600"/>
                  <a:pt x="43199" y="21600"/>
                </a:cubicBezTo>
                <a:lnTo>
                  <a:pt x="43199" y="21600"/>
                </a:lnTo>
                <a:lnTo>
                  <a:pt x="43199" y="21600"/>
                </a:lnTo>
                <a:cubicBezTo>
                  <a:pt x="43199" y="33449"/>
                  <a:pt x="33449" y="43199"/>
                  <a:pt x="21598" y="43199"/>
                </a:cubicBezTo>
                <a:lnTo>
                  <a:pt x="21598" y="43199"/>
                </a:lnTo>
                <a:cubicBezTo>
                  <a:pt x="9750" y="43199"/>
                  <a:pt x="0" y="33449"/>
                  <a:pt x="0" y="21600"/>
                </a:cubicBezTo>
                <a:lnTo>
                  <a:pt x="0" y="21600"/>
                </a:lnTo>
                <a:cubicBezTo>
                  <a:pt x="0" y="9750"/>
                  <a:pt x="9750" y="0"/>
                  <a:pt x="21598" y="0"/>
                </a:cubicBezTo>
                <a:lnTo>
                  <a:pt x="21598" y="0"/>
                </a:lnTo>
                <a:cubicBezTo>
                  <a:pt x="33449" y="0"/>
                  <a:pt x="43199" y="9750"/>
                  <a:pt x="43199" y="21600"/>
                </a:cubicBezTo>
              </a:path>
            </a:pathLst>
          </a:custGeom>
          <a:solidFill>
            <a:srgbClr val="FFFFFF">
              <a:alpha val="14117"/>
            </a:srgbClr>
          </a:solidFill>
          <a:ln w="9524">
            <a:solidFill>
              <a:srgbClr val="000000"/>
            </a:solidFill>
            <a:round/>
            <a:headEnd/>
            <a:tailEnd/>
          </a:ln>
        </p:spPr>
      </p:sp>
      <p:sp>
        <p:nvSpPr>
          <p:cNvPr id="14" name="Shape 1112" hidden="0"/>
          <p:cNvSpPr>
            <a:spLocks noChangeArrowheads="1" noGrp="1"/>
          </p:cNvSpPr>
          <p:nvPr isPhoto="0" userDrawn="1"/>
        </p:nvSpPr>
        <p:spPr bwMode="auto">
          <a:xfrm>
            <a:off x="737731" y="359857"/>
            <a:ext cx="6179254" cy="4647039"/>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9"/>
                  <a:pt x="33448" y="43199"/>
                  <a:pt x="21599" y="43199"/>
                </a:cubicBezTo>
                <a:lnTo>
                  <a:pt x="21599" y="43199"/>
                </a:lnTo>
                <a:cubicBezTo>
                  <a:pt x="9750" y="43199"/>
                  <a:pt x="0" y="33449"/>
                  <a:pt x="0" y="21600"/>
                </a:cubicBezTo>
                <a:lnTo>
                  <a:pt x="0" y="21600"/>
                </a:lnTo>
                <a:cubicBezTo>
                  <a:pt x="0" y="9751"/>
                  <a:pt x="9750" y="0"/>
                  <a:pt x="21599" y="0"/>
                </a:cubicBezTo>
                <a:lnTo>
                  <a:pt x="21599" y="0"/>
                </a:lnTo>
                <a:cubicBezTo>
                  <a:pt x="33448" y="0"/>
                  <a:pt x="43200" y="9751"/>
                  <a:pt x="43200" y="21599"/>
                </a:cubicBezTo>
              </a:path>
            </a:pathLst>
          </a:custGeom>
          <a:solidFill>
            <a:srgbClr val="FFFFFF">
              <a:alpha val="15686"/>
            </a:srgbClr>
          </a:solidFill>
          <a:ln w="9524">
            <a:solidFill>
              <a:srgbClr val="000000"/>
            </a:solidFill>
            <a:round/>
            <a:headEnd/>
            <a:tailEnd/>
          </a:ln>
        </p:spPr>
      </p:sp>
      <p:sp>
        <p:nvSpPr>
          <p:cNvPr id="15" name="Shape 1113" hidden="0"/>
          <p:cNvSpPr>
            <a:spLocks noChangeArrowheads="1" noGrp="1"/>
          </p:cNvSpPr>
          <p:nvPr isPhoto="0" userDrawn="1"/>
        </p:nvSpPr>
        <p:spPr bwMode="auto">
          <a:xfrm>
            <a:off x="799253" y="388590"/>
            <a:ext cx="6000607" cy="4512430"/>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49"/>
                  <a:pt x="33449" y="43200"/>
                  <a:pt x="21600" y="43200"/>
                </a:cubicBezTo>
                <a:lnTo>
                  <a:pt x="21600" y="43200"/>
                </a:lnTo>
                <a:cubicBezTo>
                  <a:pt x="9750" y="43200"/>
                  <a:pt x="0" y="33449"/>
                  <a:pt x="0" y="21599"/>
                </a:cubicBezTo>
                <a:lnTo>
                  <a:pt x="0" y="21599"/>
                </a:lnTo>
                <a:cubicBezTo>
                  <a:pt x="0" y="9749"/>
                  <a:pt x="9750" y="0"/>
                  <a:pt x="21600" y="0"/>
                </a:cubicBezTo>
                <a:lnTo>
                  <a:pt x="21600" y="0"/>
                </a:lnTo>
                <a:cubicBezTo>
                  <a:pt x="33449" y="0"/>
                  <a:pt x="43200" y="9749"/>
                  <a:pt x="43200" y="21599"/>
                </a:cubicBezTo>
              </a:path>
            </a:pathLst>
          </a:custGeom>
          <a:solidFill>
            <a:srgbClr val="FFFFFF">
              <a:alpha val="17647"/>
            </a:srgbClr>
          </a:solidFill>
          <a:ln w="9524">
            <a:solidFill>
              <a:srgbClr val="000000"/>
            </a:solidFill>
            <a:round/>
            <a:headEnd/>
            <a:tailEnd/>
          </a:ln>
        </p:spPr>
      </p:sp>
      <p:sp>
        <p:nvSpPr>
          <p:cNvPr id="16" name="Shape 1114" hidden="0"/>
          <p:cNvSpPr>
            <a:spLocks noChangeArrowheads="1" noGrp="1"/>
          </p:cNvSpPr>
          <p:nvPr isPhoto="0" userDrawn="1"/>
        </p:nvSpPr>
        <p:spPr bwMode="auto">
          <a:xfrm>
            <a:off x="860777" y="417163"/>
            <a:ext cx="5821679" cy="4377979"/>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9"/>
                  <a:pt x="33449" y="43200"/>
                  <a:pt x="21599" y="43200"/>
                </a:cubicBezTo>
                <a:lnTo>
                  <a:pt x="21599" y="43200"/>
                </a:lnTo>
                <a:cubicBezTo>
                  <a:pt x="9750" y="43200"/>
                  <a:pt x="0" y="33449"/>
                  <a:pt x="0" y="21600"/>
                </a:cubicBezTo>
                <a:lnTo>
                  <a:pt x="0" y="21600"/>
                </a:lnTo>
                <a:cubicBezTo>
                  <a:pt x="0" y="9750"/>
                  <a:pt x="9750" y="0"/>
                  <a:pt x="21599" y="0"/>
                </a:cubicBezTo>
                <a:lnTo>
                  <a:pt x="21599" y="0"/>
                </a:lnTo>
                <a:cubicBezTo>
                  <a:pt x="33449" y="0"/>
                  <a:pt x="43200" y="9750"/>
                  <a:pt x="43200" y="21600"/>
                </a:cubicBezTo>
              </a:path>
            </a:pathLst>
          </a:custGeom>
          <a:solidFill>
            <a:srgbClr val="FFFFFF">
              <a:alpha val="19215"/>
            </a:srgbClr>
          </a:solidFill>
          <a:ln w="9524">
            <a:solidFill>
              <a:srgbClr val="000000"/>
            </a:solidFill>
            <a:round/>
            <a:headEnd/>
            <a:tailEnd/>
          </a:ln>
        </p:spPr>
      </p:sp>
      <p:sp>
        <p:nvSpPr>
          <p:cNvPr id="17" name="Shape 1115" hidden="0"/>
          <p:cNvSpPr>
            <a:spLocks noChangeArrowheads="1" noGrp="1"/>
          </p:cNvSpPr>
          <p:nvPr isPhoto="0" userDrawn="1"/>
        </p:nvSpPr>
        <p:spPr bwMode="auto">
          <a:xfrm>
            <a:off x="922587" y="445894"/>
            <a:ext cx="5642750" cy="4243529"/>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49"/>
                  <a:pt x="33448" y="43200"/>
                  <a:pt x="21600" y="43200"/>
                </a:cubicBezTo>
                <a:lnTo>
                  <a:pt x="21600" y="43200"/>
                </a:lnTo>
                <a:cubicBezTo>
                  <a:pt x="9748" y="43200"/>
                  <a:pt x="0" y="33449"/>
                  <a:pt x="0" y="21599"/>
                </a:cubicBezTo>
                <a:lnTo>
                  <a:pt x="0" y="21599"/>
                </a:lnTo>
                <a:cubicBezTo>
                  <a:pt x="0" y="9750"/>
                  <a:pt x="9748" y="0"/>
                  <a:pt x="21600" y="0"/>
                </a:cubicBezTo>
                <a:lnTo>
                  <a:pt x="21600" y="0"/>
                </a:lnTo>
                <a:cubicBezTo>
                  <a:pt x="33448" y="0"/>
                  <a:pt x="43200" y="9750"/>
                  <a:pt x="43200" y="21599"/>
                </a:cubicBezTo>
              </a:path>
            </a:pathLst>
          </a:custGeom>
          <a:solidFill>
            <a:srgbClr val="FFFFFF">
              <a:alpha val="20784"/>
            </a:srgbClr>
          </a:solidFill>
          <a:ln w="9524">
            <a:solidFill>
              <a:srgbClr val="000000"/>
            </a:solidFill>
            <a:round/>
            <a:headEnd/>
            <a:tailEnd/>
          </a:ln>
        </p:spPr>
      </p:sp>
      <p:sp>
        <p:nvSpPr>
          <p:cNvPr id="18" name="Shape 1116" hidden="0"/>
          <p:cNvSpPr>
            <a:spLocks noChangeArrowheads="1" noGrp="1"/>
          </p:cNvSpPr>
          <p:nvPr isPhoto="0" userDrawn="1"/>
        </p:nvSpPr>
        <p:spPr bwMode="auto">
          <a:xfrm>
            <a:off x="984107" y="474624"/>
            <a:ext cx="5463821" cy="4108919"/>
          </a:xfrm>
          <a:custGeom>
            <a:avLst/>
            <a:gdLst/>
            <a:ahLst/>
            <a:cxnLst/>
            <a:rect l="l" t="t" r="r" b="b"/>
            <a:pathLst>
              <a:path w="43200" h="43200" fill="norm" stroke="0" extrusionOk="0">
                <a:moveTo>
                  <a:pt x="43199" y="21599"/>
                </a:moveTo>
                <a:lnTo>
                  <a:pt x="43199" y="21599"/>
                </a:lnTo>
                <a:lnTo>
                  <a:pt x="43199" y="21599"/>
                </a:lnTo>
                <a:cubicBezTo>
                  <a:pt x="43199" y="21599"/>
                  <a:pt x="43199" y="21599"/>
                  <a:pt x="43199" y="21599"/>
                </a:cubicBezTo>
                <a:lnTo>
                  <a:pt x="43199" y="21599"/>
                </a:lnTo>
                <a:lnTo>
                  <a:pt x="43199" y="21599"/>
                </a:lnTo>
                <a:cubicBezTo>
                  <a:pt x="43199" y="33448"/>
                  <a:pt x="33448" y="43200"/>
                  <a:pt x="21599" y="43200"/>
                </a:cubicBezTo>
                <a:lnTo>
                  <a:pt x="21599" y="43200"/>
                </a:lnTo>
                <a:cubicBezTo>
                  <a:pt x="9750" y="43200"/>
                  <a:pt x="0" y="33448"/>
                  <a:pt x="0" y="21599"/>
                </a:cubicBezTo>
                <a:lnTo>
                  <a:pt x="0" y="21599"/>
                </a:lnTo>
                <a:cubicBezTo>
                  <a:pt x="0" y="9749"/>
                  <a:pt x="9750" y="0"/>
                  <a:pt x="21599" y="0"/>
                </a:cubicBezTo>
                <a:lnTo>
                  <a:pt x="21599" y="0"/>
                </a:lnTo>
                <a:cubicBezTo>
                  <a:pt x="33448" y="0"/>
                  <a:pt x="43199" y="9749"/>
                  <a:pt x="43199" y="21599"/>
                </a:cubicBezTo>
              </a:path>
            </a:pathLst>
          </a:custGeom>
          <a:solidFill>
            <a:srgbClr val="FFFFFF">
              <a:alpha val="22352"/>
            </a:srgbClr>
          </a:solidFill>
          <a:ln w="9524">
            <a:solidFill>
              <a:srgbClr val="000000"/>
            </a:solidFill>
            <a:round/>
            <a:headEnd/>
            <a:tailEnd/>
          </a:ln>
        </p:spPr>
      </p:sp>
      <p:sp>
        <p:nvSpPr>
          <p:cNvPr id="19" name="Shape 1117" hidden="0"/>
          <p:cNvSpPr>
            <a:spLocks noChangeArrowheads="1" noGrp="1"/>
          </p:cNvSpPr>
          <p:nvPr isPhoto="0" userDrawn="1"/>
        </p:nvSpPr>
        <p:spPr bwMode="auto">
          <a:xfrm>
            <a:off x="1045633" y="503197"/>
            <a:ext cx="5284893" cy="3974469"/>
          </a:xfrm>
          <a:custGeom>
            <a:avLst/>
            <a:gdLst/>
            <a:ahLst/>
            <a:cxnLst/>
            <a:rect l="l" t="t" r="r" b="b"/>
            <a:pathLst>
              <a:path w="43200" h="43200" fill="norm" stroke="0" extrusionOk="0">
                <a:moveTo>
                  <a:pt x="43200" y="21599"/>
                </a:moveTo>
                <a:lnTo>
                  <a:pt x="43200" y="21599"/>
                </a:lnTo>
                <a:lnTo>
                  <a:pt x="43200" y="21599"/>
                </a:lnTo>
                <a:cubicBezTo>
                  <a:pt x="43200" y="21599"/>
                  <a:pt x="43200" y="21599"/>
                  <a:pt x="43200" y="21599"/>
                </a:cubicBezTo>
                <a:lnTo>
                  <a:pt x="43200" y="21599"/>
                </a:lnTo>
                <a:lnTo>
                  <a:pt x="43200" y="21599"/>
                </a:lnTo>
                <a:cubicBezTo>
                  <a:pt x="43200" y="33449"/>
                  <a:pt x="33450" y="43200"/>
                  <a:pt x="21599" y="43200"/>
                </a:cubicBezTo>
                <a:lnTo>
                  <a:pt x="21599" y="43200"/>
                </a:lnTo>
                <a:cubicBezTo>
                  <a:pt x="9751" y="43200"/>
                  <a:pt x="0" y="33449"/>
                  <a:pt x="0" y="21599"/>
                </a:cubicBezTo>
                <a:lnTo>
                  <a:pt x="0" y="21599"/>
                </a:lnTo>
                <a:cubicBezTo>
                  <a:pt x="0" y="9750"/>
                  <a:pt x="9751" y="0"/>
                  <a:pt x="21599" y="0"/>
                </a:cubicBezTo>
                <a:lnTo>
                  <a:pt x="21599" y="0"/>
                </a:lnTo>
                <a:cubicBezTo>
                  <a:pt x="33450" y="0"/>
                  <a:pt x="43200" y="9750"/>
                  <a:pt x="43200" y="21599"/>
                </a:cubicBezTo>
              </a:path>
            </a:pathLst>
          </a:custGeom>
          <a:solidFill>
            <a:srgbClr val="FFFFFF">
              <a:alpha val="23921"/>
            </a:srgbClr>
          </a:solidFill>
          <a:ln w="9524">
            <a:solidFill>
              <a:srgbClr val="000000"/>
            </a:solidFill>
            <a:round/>
            <a:headEnd/>
            <a:tailEnd/>
          </a:ln>
        </p:spPr>
      </p:sp>
      <p:sp>
        <p:nvSpPr>
          <p:cNvPr id="20" name="Shape 1118" hidden="0"/>
          <p:cNvSpPr>
            <a:spLocks noChangeArrowheads="1" noGrp="1"/>
          </p:cNvSpPr>
          <p:nvPr isPhoto="0" userDrawn="1"/>
        </p:nvSpPr>
        <p:spPr bwMode="auto">
          <a:xfrm>
            <a:off x="1107443" y="531930"/>
            <a:ext cx="5105963" cy="3839859"/>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9"/>
                  <a:pt x="33448" y="43200"/>
                  <a:pt x="21599" y="43200"/>
                </a:cubicBezTo>
                <a:lnTo>
                  <a:pt x="21599" y="43200"/>
                </a:lnTo>
                <a:cubicBezTo>
                  <a:pt x="9749" y="43200"/>
                  <a:pt x="0" y="33449"/>
                  <a:pt x="0" y="21600"/>
                </a:cubicBezTo>
                <a:lnTo>
                  <a:pt x="0" y="21600"/>
                </a:lnTo>
                <a:cubicBezTo>
                  <a:pt x="0" y="9750"/>
                  <a:pt x="9749" y="0"/>
                  <a:pt x="21599" y="0"/>
                </a:cubicBezTo>
                <a:lnTo>
                  <a:pt x="21599" y="0"/>
                </a:lnTo>
                <a:cubicBezTo>
                  <a:pt x="33448" y="0"/>
                  <a:pt x="43200" y="9750"/>
                  <a:pt x="43200" y="21600"/>
                </a:cubicBezTo>
              </a:path>
            </a:pathLst>
          </a:custGeom>
          <a:solidFill>
            <a:srgbClr val="FFFFFF">
              <a:alpha val="25490"/>
            </a:srgbClr>
          </a:solidFill>
          <a:ln w="9524">
            <a:solidFill>
              <a:srgbClr val="000000"/>
            </a:solidFill>
            <a:round/>
            <a:headEnd/>
            <a:tailEnd/>
          </a:ln>
        </p:spPr>
      </p:sp>
      <p:sp>
        <p:nvSpPr>
          <p:cNvPr id="21" name="Shape 1119" hidden="0"/>
          <p:cNvSpPr>
            <a:spLocks noChangeArrowheads="1" noGrp="1"/>
          </p:cNvSpPr>
          <p:nvPr isPhoto="0" userDrawn="1"/>
        </p:nvSpPr>
        <p:spPr bwMode="auto">
          <a:xfrm>
            <a:off x="1168963" y="560659"/>
            <a:ext cx="4927034" cy="3705250"/>
          </a:xfrm>
          <a:custGeom>
            <a:avLst/>
            <a:gdLst/>
            <a:ahLst/>
            <a:cxnLst/>
            <a:rect l="l" t="t" r="r" b="b"/>
            <a:pathLst>
              <a:path w="43200" h="43200" fill="norm" stroke="0" extrusionOk="0">
                <a:moveTo>
                  <a:pt x="43200" y="21600"/>
                </a:moveTo>
                <a:lnTo>
                  <a:pt x="43200" y="21600"/>
                </a:lnTo>
                <a:lnTo>
                  <a:pt x="43200" y="21600"/>
                </a:lnTo>
                <a:cubicBezTo>
                  <a:pt x="43200" y="21600"/>
                  <a:pt x="43200" y="21600"/>
                  <a:pt x="43200" y="21600"/>
                </a:cubicBezTo>
                <a:lnTo>
                  <a:pt x="43200" y="21600"/>
                </a:lnTo>
                <a:lnTo>
                  <a:pt x="43200" y="21600"/>
                </a:lnTo>
                <a:cubicBezTo>
                  <a:pt x="43200" y="33448"/>
                  <a:pt x="33450" y="43200"/>
                  <a:pt x="21600" y="43200"/>
                </a:cubicBezTo>
                <a:lnTo>
                  <a:pt x="21600" y="43200"/>
                </a:lnTo>
                <a:cubicBezTo>
                  <a:pt x="9749" y="43200"/>
                  <a:pt x="0" y="33448"/>
                  <a:pt x="0" y="21600"/>
                </a:cubicBezTo>
                <a:lnTo>
                  <a:pt x="0" y="21600"/>
                </a:lnTo>
                <a:cubicBezTo>
                  <a:pt x="0" y="9749"/>
                  <a:pt x="9749" y="0"/>
                  <a:pt x="21600" y="0"/>
                </a:cubicBezTo>
                <a:lnTo>
                  <a:pt x="21600" y="0"/>
                </a:lnTo>
                <a:cubicBezTo>
                  <a:pt x="33450" y="0"/>
                  <a:pt x="43200" y="9749"/>
                  <a:pt x="43200" y="21600"/>
                </a:cubicBezTo>
              </a:path>
            </a:pathLst>
          </a:custGeom>
          <a:solidFill>
            <a:srgbClr val="FFFFFF">
              <a:alpha val="27058"/>
            </a:srgbClr>
          </a:solidFill>
          <a:ln w="9524">
            <a:solidFill>
              <a:srgbClr val="000000"/>
            </a:solidFill>
            <a:round/>
            <a:headEnd/>
            <a:tailEnd/>
          </a:ln>
        </p:spPr>
      </p:sp>
      <p:sp>
        <p:nvSpPr>
          <p:cNvPr id="22" name="Shape 1120" hidden="0"/>
          <p:cNvSpPr>
            <a:spLocks noChangeArrowheads="1" noGrp="1"/>
          </p:cNvSpPr>
          <p:nvPr isPhoto="0" userDrawn="1"/>
        </p:nvSpPr>
        <p:spPr bwMode="auto">
          <a:xfrm>
            <a:off x="2023254" y="5083093"/>
            <a:ext cx="1181945" cy="888929"/>
          </a:xfrm>
          <a:custGeom>
            <a:avLst/>
            <a:gdLst/>
            <a:ahLst/>
            <a:cxnLst/>
            <a:rect l="l" t="t" r="r" b="b"/>
            <a:pathLst>
              <a:path w="43200" h="43200" fill="norm" stroke="0" extrusionOk="0">
                <a:moveTo>
                  <a:pt x="21600" y="0"/>
                </a:moveTo>
                <a:lnTo>
                  <a:pt x="21600" y="0"/>
                </a:lnTo>
                <a:cubicBezTo>
                  <a:pt x="33534" y="0"/>
                  <a:pt x="43200" y="9673"/>
                  <a:pt x="43200" y="21599"/>
                </a:cubicBezTo>
                <a:lnTo>
                  <a:pt x="43200" y="21599"/>
                </a:lnTo>
                <a:cubicBezTo>
                  <a:pt x="43200" y="33533"/>
                  <a:pt x="33534" y="43200"/>
                  <a:pt x="21600" y="43200"/>
                </a:cubicBezTo>
                <a:lnTo>
                  <a:pt x="21600" y="43200"/>
                </a:lnTo>
                <a:cubicBezTo>
                  <a:pt x="9665" y="43200"/>
                  <a:pt x="0" y="33533"/>
                  <a:pt x="0" y="21599"/>
                </a:cubicBezTo>
                <a:lnTo>
                  <a:pt x="0" y="21599"/>
                </a:lnTo>
                <a:cubicBezTo>
                  <a:pt x="0" y="9673"/>
                  <a:pt x="9665" y="0"/>
                  <a:pt x="21600" y="0"/>
                </a:cubicBezTo>
                <a:close/>
              </a:path>
            </a:pathLst>
          </a:custGeom>
          <a:solidFill>
            <a:srgbClr val="FFFFFF">
              <a:alpha val="11764"/>
            </a:srgbClr>
          </a:solidFill>
          <a:ln w="9524">
            <a:solidFill>
              <a:srgbClr val="000000"/>
            </a:solidFill>
            <a:round/>
            <a:headEnd/>
            <a:tailEnd/>
          </a:ln>
        </p:spPr>
      </p:sp>
      <p:sp>
        <p:nvSpPr>
          <p:cNvPr id="23" name="Shape 1121" hidden="0"/>
          <p:cNvSpPr>
            <a:spLocks noChangeArrowheads="1" noGrp="1"/>
          </p:cNvSpPr>
          <p:nvPr isPhoto="0" userDrawn="1"/>
        </p:nvSpPr>
        <p:spPr bwMode="auto">
          <a:xfrm>
            <a:off x="2851007" y="4515765"/>
            <a:ext cx="1869157" cy="1405620"/>
          </a:xfrm>
          <a:custGeom>
            <a:avLst/>
            <a:gdLst/>
            <a:ahLst/>
            <a:cxnLst/>
            <a:rect l="l" t="t" r="r" b="b"/>
            <a:pathLst>
              <a:path w="43200" h="43200" fill="norm" stroke="0" extrusionOk="0">
                <a:moveTo>
                  <a:pt x="21596" y="0"/>
                </a:moveTo>
                <a:lnTo>
                  <a:pt x="21596" y="0"/>
                </a:lnTo>
                <a:cubicBezTo>
                  <a:pt x="33526" y="0"/>
                  <a:pt x="43200" y="9669"/>
                  <a:pt x="43200" y="21601"/>
                </a:cubicBezTo>
                <a:lnTo>
                  <a:pt x="43200" y="21601"/>
                </a:lnTo>
                <a:cubicBezTo>
                  <a:pt x="43200" y="33530"/>
                  <a:pt x="33526" y="43200"/>
                  <a:pt x="21596" y="43200"/>
                </a:cubicBezTo>
                <a:lnTo>
                  <a:pt x="21596" y="43200"/>
                </a:lnTo>
                <a:cubicBezTo>
                  <a:pt x="9673" y="43200"/>
                  <a:pt x="0" y="33530"/>
                  <a:pt x="0" y="21601"/>
                </a:cubicBezTo>
                <a:lnTo>
                  <a:pt x="0" y="21601"/>
                </a:lnTo>
                <a:cubicBezTo>
                  <a:pt x="0" y="9669"/>
                  <a:pt x="9673" y="0"/>
                  <a:pt x="21596" y="0"/>
                </a:cubicBezTo>
                <a:close/>
              </a:path>
            </a:pathLst>
          </a:custGeom>
          <a:solidFill>
            <a:srgbClr val="FFFFFF">
              <a:alpha val="14509"/>
            </a:srgbClr>
          </a:solidFill>
          <a:ln w="9524">
            <a:solidFill>
              <a:srgbClr val="000000"/>
            </a:solidFill>
            <a:round/>
            <a:headEnd/>
            <a:tailEnd/>
          </a:ln>
        </p:spPr>
      </p:sp>
      <p:sp>
        <p:nvSpPr>
          <p:cNvPr id="24" name="Shape 1124" hidden="0"/>
          <p:cNvSpPr>
            <a:spLocks noChangeArrowheads="1" noGrp="1"/>
          </p:cNvSpPr>
          <p:nvPr isPhoto="0" userDrawn="1"/>
        </p:nvSpPr>
        <p:spPr bwMode="auto">
          <a:xfrm>
            <a:off x="3037839" y="4457826"/>
            <a:ext cx="835941" cy="628758"/>
          </a:xfrm>
          <a:custGeom>
            <a:avLst/>
            <a:gdLst/>
            <a:ahLst/>
            <a:cxnLst/>
            <a:rect l="l" t="t" r="r" b="b"/>
            <a:pathLst>
              <a:path w="43200" h="43200" fill="norm" stroke="0" extrusionOk="0">
                <a:moveTo>
                  <a:pt x="21600" y="0"/>
                </a:moveTo>
                <a:lnTo>
                  <a:pt x="21600" y="0"/>
                </a:lnTo>
                <a:cubicBezTo>
                  <a:pt x="33530" y="0"/>
                  <a:pt x="43200" y="9672"/>
                  <a:pt x="43200" y="21604"/>
                </a:cubicBezTo>
                <a:lnTo>
                  <a:pt x="43200" y="21604"/>
                </a:lnTo>
                <a:cubicBezTo>
                  <a:pt x="43200" y="33525"/>
                  <a:pt x="33530" y="43200"/>
                  <a:pt x="21600" y="43200"/>
                </a:cubicBezTo>
                <a:lnTo>
                  <a:pt x="21600" y="43200"/>
                </a:lnTo>
                <a:cubicBezTo>
                  <a:pt x="9669" y="43200"/>
                  <a:pt x="0" y="33525"/>
                  <a:pt x="0" y="21604"/>
                </a:cubicBezTo>
                <a:lnTo>
                  <a:pt x="0" y="21604"/>
                </a:lnTo>
                <a:cubicBezTo>
                  <a:pt x="0" y="9672"/>
                  <a:pt x="9669" y="0"/>
                  <a:pt x="21600" y="0"/>
                </a:cubicBezTo>
                <a:close/>
              </a:path>
            </a:pathLst>
          </a:custGeom>
          <a:solidFill>
            <a:srgbClr val="FFFFFF">
              <a:alpha val="784"/>
            </a:srgbClr>
          </a:solidFill>
          <a:ln w="9524">
            <a:solidFill>
              <a:srgbClr val="000000"/>
            </a:solidFill>
            <a:round/>
            <a:headEnd/>
            <a:tailEnd/>
          </a:ln>
        </p:spPr>
      </p:sp>
      <p:sp>
        <p:nvSpPr>
          <p:cNvPr id="25" name="Shape 1125" hidden="0"/>
          <p:cNvSpPr>
            <a:spLocks noChangeArrowheads="1" noGrp="1"/>
          </p:cNvSpPr>
          <p:nvPr isPhoto="0" userDrawn="1"/>
        </p:nvSpPr>
        <p:spPr bwMode="auto">
          <a:xfrm>
            <a:off x="1015999" y="4613071"/>
            <a:ext cx="685800" cy="515578"/>
          </a:xfrm>
          <a:custGeom>
            <a:avLst/>
            <a:gdLst/>
            <a:ahLst/>
            <a:cxnLst/>
            <a:rect l="l" t="t" r="r" b="b"/>
            <a:pathLst>
              <a:path w="43200" h="43200" fill="norm" stroke="0" extrusionOk="0">
                <a:moveTo>
                  <a:pt x="21599" y="0"/>
                </a:moveTo>
                <a:lnTo>
                  <a:pt x="21599" y="0"/>
                </a:lnTo>
                <a:cubicBezTo>
                  <a:pt x="33527" y="0"/>
                  <a:pt x="43200" y="9668"/>
                  <a:pt x="43200" y="21599"/>
                </a:cubicBezTo>
                <a:lnTo>
                  <a:pt x="43200" y="21599"/>
                </a:lnTo>
                <a:cubicBezTo>
                  <a:pt x="43200" y="33530"/>
                  <a:pt x="33527" y="43200"/>
                  <a:pt x="21599" y="43200"/>
                </a:cubicBezTo>
                <a:lnTo>
                  <a:pt x="21599" y="43200"/>
                </a:lnTo>
                <a:cubicBezTo>
                  <a:pt x="9671" y="43200"/>
                  <a:pt x="0" y="33530"/>
                  <a:pt x="0" y="21599"/>
                </a:cubicBezTo>
                <a:lnTo>
                  <a:pt x="0" y="21599"/>
                </a:lnTo>
                <a:cubicBezTo>
                  <a:pt x="0" y="9668"/>
                  <a:pt x="9671" y="0"/>
                  <a:pt x="21599" y="0"/>
                </a:cubicBezTo>
                <a:close/>
              </a:path>
            </a:pathLst>
          </a:custGeom>
          <a:solidFill>
            <a:srgbClr val="FFFFFF">
              <a:alpha val="45098"/>
            </a:srgbClr>
          </a:solidFill>
          <a:ln w="9524">
            <a:solidFill>
              <a:srgbClr val="000000"/>
            </a:solidFill>
            <a:round/>
            <a:headEnd/>
            <a:tailEnd/>
          </a:ln>
        </p:spPr>
      </p:sp>
      <p:sp>
        <p:nvSpPr>
          <p:cNvPr id="26" name="Shape 1138" hidden="0"/>
          <p:cNvSpPr>
            <a:spLocks noChangeArrowheads="1" noGrp="1"/>
          </p:cNvSpPr>
          <p:nvPr isPhoto="0" userDrawn="1"/>
        </p:nvSpPr>
        <p:spPr bwMode="auto">
          <a:xfrm>
            <a:off x="2311403" y="4372901"/>
            <a:ext cx="796430" cy="598915"/>
          </a:xfrm>
          <a:custGeom>
            <a:avLst/>
            <a:gdLst/>
            <a:ahLst/>
            <a:cxnLst/>
            <a:rect l="l" t="t" r="r" b="b"/>
            <a:pathLst>
              <a:path w="43200" h="43200" fill="norm" stroke="0" extrusionOk="0">
                <a:moveTo>
                  <a:pt x="21600" y="0"/>
                </a:moveTo>
                <a:lnTo>
                  <a:pt x="21600" y="0"/>
                </a:lnTo>
                <a:cubicBezTo>
                  <a:pt x="33525" y="0"/>
                  <a:pt x="43200" y="9675"/>
                  <a:pt x="43200" y="21594"/>
                </a:cubicBezTo>
                <a:lnTo>
                  <a:pt x="43200" y="21594"/>
                </a:lnTo>
                <a:cubicBezTo>
                  <a:pt x="43200" y="33524"/>
                  <a:pt x="33525" y="43200"/>
                  <a:pt x="21600" y="43200"/>
                </a:cubicBezTo>
                <a:lnTo>
                  <a:pt x="21600" y="43200"/>
                </a:lnTo>
                <a:cubicBezTo>
                  <a:pt x="9674" y="43200"/>
                  <a:pt x="0" y="33524"/>
                  <a:pt x="0" y="21594"/>
                </a:cubicBezTo>
                <a:lnTo>
                  <a:pt x="0" y="21594"/>
                </a:lnTo>
                <a:cubicBezTo>
                  <a:pt x="0" y="9675"/>
                  <a:pt x="9674" y="0"/>
                  <a:pt x="21600" y="0"/>
                </a:cubicBezTo>
                <a:close/>
              </a:path>
            </a:pathLst>
          </a:custGeom>
          <a:solidFill>
            <a:srgbClr val="FFFFFF">
              <a:alpha val="7843"/>
            </a:srgbClr>
          </a:solidFill>
          <a:ln w="9524">
            <a:solidFill>
              <a:srgbClr val="000000"/>
            </a:solidFill>
            <a:round/>
            <a:headEnd/>
            <a:tailEnd/>
          </a:ln>
        </p:spPr>
      </p:sp>
      <p:sp>
        <p:nvSpPr>
          <p:cNvPr id="27" name="Shape 1139" hidden="0"/>
          <p:cNvSpPr>
            <a:spLocks noChangeArrowheads="1" noGrp="1"/>
          </p:cNvSpPr>
          <p:nvPr isPhoto="0" userDrawn="1"/>
        </p:nvSpPr>
        <p:spPr bwMode="auto">
          <a:xfrm>
            <a:off x="1648463" y="4729109"/>
            <a:ext cx="755507" cy="568121"/>
          </a:xfrm>
          <a:custGeom>
            <a:avLst/>
            <a:gdLst/>
            <a:ahLst/>
            <a:cxnLst/>
            <a:rect l="l" t="t" r="r" b="b"/>
            <a:pathLst>
              <a:path w="43200" h="43200" fill="norm" stroke="0" extrusionOk="0">
                <a:moveTo>
                  <a:pt x="21608" y="0"/>
                </a:moveTo>
                <a:lnTo>
                  <a:pt x="21608" y="0"/>
                </a:lnTo>
                <a:cubicBezTo>
                  <a:pt x="33533" y="0"/>
                  <a:pt x="43200" y="9668"/>
                  <a:pt x="43200" y="21593"/>
                </a:cubicBezTo>
                <a:lnTo>
                  <a:pt x="43200" y="21593"/>
                </a:lnTo>
                <a:cubicBezTo>
                  <a:pt x="43200" y="33519"/>
                  <a:pt x="33533" y="43200"/>
                  <a:pt x="21608" y="43200"/>
                </a:cubicBezTo>
                <a:lnTo>
                  <a:pt x="21608" y="43200"/>
                </a:lnTo>
                <a:cubicBezTo>
                  <a:pt x="9682" y="43200"/>
                  <a:pt x="0" y="33519"/>
                  <a:pt x="0" y="21593"/>
                </a:cubicBezTo>
                <a:lnTo>
                  <a:pt x="0" y="21593"/>
                </a:lnTo>
                <a:cubicBezTo>
                  <a:pt x="0" y="9668"/>
                  <a:pt x="9682" y="0"/>
                  <a:pt x="21608" y="0"/>
                </a:cubicBezTo>
                <a:close/>
              </a:path>
            </a:pathLst>
          </a:custGeom>
          <a:solidFill>
            <a:srgbClr val="FFFFFF">
              <a:alpha val="24705"/>
            </a:srgbClr>
          </a:solidFill>
          <a:ln w="9524">
            <a:solidFill>
              <a:srgbClr val="000000"/>
            </a:solidFill>
            <a:round/>
            <a:headEnd/>
            <a:tailEnd/>
          </a:ln>
        </p:spPr>
      </p:sp>
      <p:sp>
        <p:nvSpPr>
          <p:cNvPr id="28" name="Shape 1140" hidden="0"/>
          <p:cNvSpPr>
            <a:spLocks noChangeArrowheads="1" noGrp="1"/>
          </p:cNvSpPr>
          <p:nvPr isPhoto="0" userDrawn="1"/>
        </p:nvSpPr>
        <p:spPr bwMode="auto">
          <a:xfrm>
            <a:off x="1506501" y="5387076"/>
            <a:ext cx="753250" cy="566374"/>
          </a:xfrm>
          <a:custGeom>
            <a:avLst/>
            <a:gdLst/>
            <a:ahLst/>
            <a:cxnLst/>
            <a:rect l="l" t="t" r="r" b="b"/>
            <a:pathLst>
              <a:path w="43200" h="43200" fill="norm" stroke="0" extrusionOk="0">
                <a:moveTo>
                  <a:pt x="21607" y="0"/>
                </a:moveTo>
                <a:lnTo>
                  <a:pt x="21607" y="0"/>
                </a:lnTo>
                <a:cubicBezTo>
                  <a:pt x="33536" y="0"/>
                  <a:pt x="43200" y="9673"/>
                  <a:pt x="43200" y="21599"/>
                </a:cubicBezTo>
                <a:lnTo>
                  <a:pt x="43200" y="21599"/>
                </a:lnTo>
                <a:cubicBezTo>
                  <a:pt x="43200" y="33526"/>
                  <a:pt x="33536" y="43200"/>
                  <a:pt x="21607" y="43200"/>
                </a:cubicBezTo>
                <a:lnTo>
                  <a:pt x="21607" y="43200"/>
                </a:lnTo>
                <a:cubicBezTo>
                  <a:pt x="9679" y="43200"/>
                  <a:pt x="0" y="33526"/>
                  <a:pt x="0" y="21599"/>
                </a:cubicBezTo>
                <a:lnTo>
                  <a:pt x="0" y="21599"/>
                </a:lnTo>
                <a:cubicBezTo>
                  <a:pt x="0" y="9673"/>
                  <a:pt x="9679" y="0"/>
                  <a:pt x="21607" y="0"/>
                </a:cubicBezTo>
                <a:close/>
              </a:path>
            </a:pathLst>
          </a:custGeom>
          <a:solidFill>
            <a:srgbClr val="FFFFFF">
              <a:alpha val="32549"/>
            </a:srgbClr>
          </a:solidFill>
          <a:ln w="9524">
            <a:solidFill>
              <a:srgbClr val="000000"/>
            </a:solidFill>
            <a:round/>
            <a:headEnd/>
            <a:tailEnd/>
          </a:ln>
        </p:spPr>
      </p:sp>
      <p:sp>
        <p:nvSpPr>
          <p:cNvPr id="29" name="Shape 1141" hidden="0"/>
          <p:cNvSpPr>
            <a:spLocks noChangeArrowheads="1" noGrp="1"/>
          </p:cNvSpPr>
          <p:nvPr isPhoto="0" userDrawn="1"/>
        </p:nvSpPr>
        <p:spPr bwMode="auto">
          <a:xfrm>
            <a:off x="2370101" y="5855034"/>
            <a:ext cx="893514" cy="671935"/>
          </a:xfrm>
          <a:custGeom>
            <a:avLst/>
            <a:gdLst/>
            <a:ahLst/>
            <a:cxnLst/>
            <a:rect l="l" t="t" r="r" b="b"/>
            <a:pathLst>
              <a:path w="43200" h="43200" fill="norm" stroke="0" extrusionOk="0">
                <a:moveTo>
                  <a:pt x="21600" y="0"/>
                </a:moveTo>
                <a:lnTo>
                  <a:pt x="21600" y="0"/>
                </a:lnTo>
                <a:cubicBezTo>
                  <a:pt x="33525" y="0"/>
                  <a:pt x="43200" y="9674"/>
                  <a:pt x="43200" y="21605"/>
                </a:cubicBezTo>
                <a:lnTo>
                  <a:pt x="43200" y="21605"/>
                </a:lnTo>
                <a:cubicBezTo>
                  <a:pt x="43200" y="33535"/>
                  <a:pt x="33525" y="43200"/>
                  <a:pt x="21600" y="43200"/>
                </a:cubicBezTo>
                <a:lnTo>
                  <a:pt x="21600" y="43200"/>
                </a:lnTo>
                <a:cubicBezTo>
                  <a:pt x="9674" y="43200"/>
                  <a:pt x="0" y="33535"/>
                  <a:pt x="0" y="21605"/>
                </a:cubicBezTo>
                <a:lnTo>
                  <a:pt x="0" y="21605"/>
                </a:lnTo>
                <a:cubicBezTo>
                  <a:pt x="0" y="9674"/>
                  <a:pt x="9674" y="0"/>
                  <a:pt x="21600" y="0"/>
                </a:cubicBezTo>
                <a:close/>
              </a:path>
            </a:pathLst>
          </a:custGeom>
          <a:solidFill>
            <a:srgbClr val="FFFFFF">
              <a:alpha val="7058"/>
            </a:srgbClr>
          </a:solidFill>
          <a:ln w="9524">
            <a:solidFill>
              <a:srgbClr val="000000"/>
            </a:solidFill>
            <a:round/>
            <a:headEnd/>
            <a:tailEnd/>
          </a:ln>
        </p:spPr>
      </p:sp>
      <p:sp>
        <p:nvSpPr>
          <p:cNvPr id="30" name="Shape 1142" hidden="0"/>
          <p:cNvSpPr>
            <a:spLocks noChangeArrowheads="1" noGrp="1"/>
          </p:cNvSpPr>
          <p:nvPr isPhoto="0" userDrawn="1"/>
        </p:nvSpPr>
        <p:spPr bwMode="auto">
          <a:xfrm>
            <a:off x="2241977" y="6244482"/>
            <a:ext cx="688339" cy="517801"/>
          </a:xfrm>
          <a:custGeom>
            <a:avLst/>
            <a:gdLst/>
            <a:ahLst/>
            <a:cxnLst/>
            <a:rect l="l" t="t" r="r" b="b"/>
            <a:pathLst>
              <a:path w="43200" h="43200" fill="norm" stroke="0" extrusionOk="0">
                <a:moveTo>
                  <a:pt x="21591" y="0"/>
                </a:moveTo>
                <a:lnTo>
                  <a:pt x="21591" y="0"/>
                </a:lnTo>
                <a:cubicBezTo>
                  <a:pt x="33528" y="0"/>
                  <a:pt x="43198" y="9667"/>
                  <a:pt x="43198" y="21600"/>
                </a:cubicBezTo>
                <a:lnTo>
                  <a:pt x="43198" y="21600"/>
                </a:lnTo>
                <a:cubicBezTo>
                  <a:pt x="43198" y="33519"/>
                  <a:pt x="33528" y="43200"/>
                  <a:pt x="21591" y="43200"/>
                </a:cubicBezTo>
                <a:lnTo>
                  <a:pt x="21591" y="43200"/>
                </a:lnTo>
                <a:cubicBezTo>
                  <a:pt x="9670" y="43200"/>
                  <a:pt x="0" y="33519"/>
                  <a:pt x="0" y="21600"/>
                </a:cubicBezTo>
                <a:lnTo>
                  <a:pt x="0" y="21600"/>
                </a:lnTo>
                <a:cubicBezTo>
                  <a:pt x="0" y="9667"/>
                  <a:pt x="9670" y="0"/>
                  <a:pt x="21591" y="0"/>
                </a:cubicBezTo>
                <a:close/>
              </a:path>
            </a:pathLst>
          </a:custGeom>
          <a:solidFill>
            <a:srgbClr val="FFFFFF">
              <a:alpha val="30979"/>
            </a:srgbClr>
          </a:solidFill>
          <a:ln w="9524">
            <a:solidFill>
              <a:srgbClr val="000000"/>
            </a:solidFill>
            <a:round/>
            <a:headEnd/>
            <a:tailEnd/>
          </a:ln>
        </p:spPr>
      </p:sp>
      <p:sp>
        <p:nvSpPr>
          <p:cNvPr id="31" name="Shape 1143" hidden="0"/>
          <p:cNvSpPr>
            <a:spLocks noChangeArrowheads="1" noGrp="1"/>
          </p:cNvSpPr>
          <p:nvPr isPhoto="0" userDrawn="1"/>
        </p:nvSpPr>
        <p:spPr bwMode="auto">
          <a:xfrm>
            <a:off x="3596921" y="5964721"/>
            <a:ext cx="726439" cy="546215"/>
          </a:xfrm>
          <a:custGeom>
            <a:avLst/>
            <a:gdLst/>
            <a:ahLst/>
            <a:cxnLst/>
            <a:rect l="l" t="t" r="r" b="b"/>
            <a:pathLst>
              <a:path w="43200" h="43200" fill="norm" stroke="0" extrusionOk="0">
                <a:moveTo>
                  <a:pt x="21599" y="0"/>
                </a:moveTo>
                <a:lnTo>
                  <a:pt x="21599" y="0"/>
                </a:lnTo>
                <a:cubicBezTo>
                  <a:pt x="33531" y="0"/>
                  <a:pt x="43200" y="9666"/>
                  <a:pt x="43200" y="21605"/>
                </a:cubicBezTo>
                <a:lnTo>
                  <a:pt x="43200" y="21605"/>
                </a:lnTo>
                <a:cubicBezTo>
                  <a:pt x="43200" y="33533"/>
                  <a:pt x="33531" y="43200"/>
                  <a:pt x="21599" y="43200"/>
                </a:cubicBezTo>
                <a:lnTo>
                  <a:pt x="21599" y="43200"/>
                </a:lnTo>
                <a:cubicBezTo>
                  <a:pt x="9666" y="43200"/>
                  <a:pt x="0" y="33533"/>
                  <a:pt x="0" y="21605"/>
                </a:cubicBezTo>
                <a:lnTo>
                  <a:pt x="0" y="21605"/>
                </a:lnTo>
                <a:cubicBezTo>
                  <a:pt x="0" y="9666"/>
                  <a:pt x="9666" y="0"/>
                  <a:pt x="21599" y="0"/>
                </a:cubicBezTo>
                <a:close/>
              </a:path>
            </a:pathLst>
          </a:custGeom>
          <a:solidFill>
            <a:srgbClr val="FFFFFF">
              <a:alpha val="67450"/>
            </a:srgbClr>
          </a:solidFill>
          <a:ln w="9524">
            <a:solidFill>
              <a:srgbClr val="000000"/>
            </a:solidFill>
            <a:round/>
            <a:headEnd/>
            <a:tailEnd/>
          </a:ln>
        </p:spPr>
      </p:sp>
      <p:sp>
        <p:nvSpPr>
          <p:cNvPr id="32" name="Shape 1144" hidden="0"/>
          <p:cNvSpPr>
            <a:spLocks noChangeArrowheads="1" noGrp="1"/>
          </p:cNvSpPr>
          <p:nvPr isPhoto="0" userDrawn="1"/>
        </p:nvSpPr>
        <p:spPr bwMode="auto">
          <a:xfrm>
            <a:off x="3037843" y="5578670"/>
            <a:ext cx="977899" cy="735271"/>
          </a:xfrm>
          <a:custGeom>
            <a:avLst/>
            <a:gdLst/>
            <a:ahLst/>
            <a:cxnLst/>
            <a:rect l="l" t="t" r="r" b="b"/>
            <a:pathLst>
              <a:path w="43200" h="43200" fill="norm" stroke="0" extrusionOk="0">
                <a:moveTo>
                  <a:pt x="21606" y="0"/>
                </a:moveTo>
                <a:lnTo>
                  <a:pt x="21606" y="0"/>
                </a:lnTo>
                <a:cubicBezTo>
                  <a:pt x="33524" y="0"/>
                  <a:pt x="43200" y="9671"/>
                  <a:pt x="43200" y="21599"/>
                </a:cubicBezTo>
                <a:lnTo>
                  <a:pt x="43200" y="21599"/>
                </a:lnTo>
                <a:cubicBezTo>
                  <a:pt x="43200" y="33528"/>
                  <a:pt x="33524" y="43200"/>
                  <a:pt x="21606" y="43200"/>
                </a:cubicBezTo>
                <a:lnTo>
                  <a:pt x="21606" y="43200"/>
                </a:lnTo>
                <a:cubicBezTo>
                  <a:pt x="9674" y="43200"/>
                  <a:pt x="0" y="33528"/>
                  <a:pt x="0" y="21599"/>
                </a:cubicBezTo>
                <a:lnTo>
                  <a:pt x="0" y="21599"/>
                </a:lnTo>
                <a:cubicBezTo>
                  <a:pt x="0" y="9671"/>
                  <a:pt x="9674" y="0"/>
                  <a:pt x="21606" y="0"/>
                </a:cubicBezTo>
                <a:close/>
              </a:path>
            </a:pathLst>
          </a:custGeom>
          <a:solidFill>
            <a:srgbClr val="FFFFFF">
              <a:alpha val="31372"/>
            </a:srgbClr>
          </a:solidFill>
          <a:ln w="9524">
            <a:solidFill>
              <a:srgbClr val="000000"/>
            </a:solidFill>
            <a:round/>
            <a:headEnd/>
            <a:tailEnd/>
          </a:ln>
        </p:spPr>
      </p:sp>
      <p:sp>
        <p:nvSpPr>
          <p:cNvPr id="33" name="Shape 1147" hidden="0"/>
          <p:cNvSpPr>
            <a:spLocks noChangeArrowheads="1" noGrp="1"/>
          </p:cNvSpPr>
          <p:nvPr isPhoto="0" userDrawn="1"/>
        </p:nvSpPr>
        <p:spPr bwMode="auto">
          <a:xfrm>
            <a:off x="2609712" y="36827"/>
            <a:ext cx="752403" cy="565898"/>
          </a:xfrm>
          <a:custGeom>
            <a:avLst/>
            <a:gdLst/>
            <a:ahLst/>
            <a:cxnLst/>
            <a:rect l="l" t="t" r="r" b="b"/>
            <a:pathLst>
              <a:path w="43200" h="43200" fill="norm" stroke="0" extrusionOk="0">
                <a:moveTo>
                  <a:pt x="21600" y="0"/>
                </a:moveTo>
                <a:lnTo>
                  <a:pt x="21600" y="0"/>
                </a:lnTo>
                <a:cubicBezTo>
                  <a:pt x="33541" y="0"/>
                  <a:pt x="43200" y="9670"/>
                  <a:pt x="43200" y="21593"/>
                </a:cubicBezTo>
                <a:lnTo>
                  <a:pt x="43200" y="21593"/>
                </a:lnTo>
                <a:cubicBezTo>
                  <a:pt x="43200" y="33529"/>
                  <a:pt x="33541" y="43200"/>
                  <a:pt x="21600" y="43200"/>
                </a:cubicBezTo>
                <a:lnTo>
                  <a:pt x="21600" y="43200"/>
                </a:lnTo>
                <a:cubicBezTo>
                  <a:pt x="9673" y="43200"/>
                  <a:pt x="0" y="33529"/>
                  <a:pt x="0" y="21593"/>
                </a:cubicBezTo>
                <a:lnTo>
                  <a:pt x="0" y="21593"/>
                </a:lnTo>
                <a:cubicBezTo>
                  <a:pt x="0" y="9670"/>
                  <a:pt x="9673" y="0"/>
                  <a:pt x="21600" y="0"/>
                </a:cubicBezTo>
                <a:close/>
              </a:path>
            </a:pathLst>
          </a:custGeom>
          <a:solidFill>
            <a:srgbClr val="FFFFFF">
              <a:alpha val="14509"/>
            </a:srgbClr>
          </a:solidFill>
          <a:ln w="9524">
            <a:solidFill>
              <a:srgbClr val="000000"/>
            </a:solidFill>
            <a:round/>
            <a:headEnd/>
            <a:tailEnd/>
          </a:ln>
        </p:spPr>
      </p:sp>
      <p:sp>
        <p:nvSpPr>
          <p:cNvPr id="34" name="Shape 1148" hidden="0"/>
          <p:cNvSpPr>
            <a:spLocks noChangeArrowheads="1" noGrp="1"/>
          </p:cNvSpPr>
          <p:nvPr isPhoto="0" userDrawn="1"/>
        </p:nvSpPr>
        <p:spPr bwMode="auto">
          <a:xfrm>
            <a:off x="2272174" y="35715"/>
            <a:ext cx="748734" cy="563041"/>
          </a:xfrm>
          <a:custGeom>
            <a:avLst/>
            <a:gdLst/>
            <a:ahLst/>
            <a:cxnLst/>
            <a:rect l="l" t="t" r="r" b="b"/>
            <a:pathLst>
              <a:path w="43200" h="43200" fill="norm" stroke="0" extrusionOk="0">
                <a:moveTo>
                  <a:pt x="21608" y="0"/>
                </a:moveTo>
                <a:lnTo>
                  <a:pt x="21608" y="0"/>
                </a:lnTo>
                <a:cubicBezTo>
                  <a:pt x="33527" y="0"/>
                  <a:pt x="43200" y="9670"/>
                  <a:pt x="43200" y="21593"/>
                </a:cubicBezTo>
                <a:lnTo>
                  <a:pt x="43200" y="21593"/>
                </a:lnTo>
                <a:cubicBezTo>
                  <a:pt x="43200" y="33529"/>
                  <a:pt x="33527" y="43200"/>
                  <a:pt x="21608" y="43200"/>
                </a:cubicBezTo>
                <a:lnTo>
                  <a:pt x="21608" y="43200"/>
                </a:lnTo>
                <a:cubicBezTo>
                  <a:pt x="9672" y="43200"/>
                  <a:pt x="0" y="33529"/>
                  <a:pt x="0" y="21593"/>
                </a:cubicBezTo>
                <a:lnTo>
                  <a:pt x="0" y="21593"/>
                </a:lnTo>
                <a:cubicBezTo>
                  <a:pt x="0" y="9670"/>
                  <a:pt x="9672" y="0"/>
                  <a:pt x="21608" y="0"/>
                </a:cubicBezTo>
                <a:close/>
              </a:path>
            </a:pathLst>
          </a:custGeom>
          <a:solidFill>
            <a:srgbClr val="FFFFFF">
              <a:alpha val="16470"/>
            </a:srgbClr>
          </a:solidFill>
          <a:ln w="9524">
            <a:solidFill>
              <a:srgbClr val="000000"/>
            </a:solidFill>
            <a:round/>
            <a:headEnd/>
            <a:tailEnd/>
          </a:ln>
        </p:spPr>
      </p:sp>
      <p:sp>
        <p:nvSpPr>
          <p:cNvPr id="35" name="Текст 2" hidden="0"/>
          <p:cNvSpPr>
            <a:spLocks noGrp="1"/>
          </p:cNvSpPr>
          <p:nvPr isPhoto="0" userDrawn="0">
            <p:ph type="body" idx="1" hasCustomPrompt="0"/>
          </p:nvPr>
        </p:nvSpPr>
        <p:spPr bwMode="auto">
          <a:xfrm>
            <a:off x="799253" y="1600203"/>
            <a:ext cx="10577333" cy="4525962"/>
          </a:xfrm>
          <a:prstGeom prst="rect">
            <a:avLst/>
          </a:prstGeom>
        </p:spPr>
        <p:txBody>
          <a:bodyPr vert="horz" lIns="91440" tIns="45720" rIns="91440" bIns="45720" rtlCol="0">
            <a:normAutofit/>
          </a:bodyPr>
          <a:lstStyle/>
          <a:p>
            <a:pPr lvl="0">
              <a:defRPr/>
            </a:pPr>
            <a:r>
              <a:rPr lang="ru-RU"/>
              <a:t>Образец текста</a:t>
            </a:r>
            <a:endParaRPr/>
          </a:p>
          <a:p>
            <a:pPr lvl="1">
              <a:defRPr/>
            </a:pPr>
            <a:r>
              <a:rPr lang="ru-RU"/>
              <a:t>Второй уровень</a:t>
            </a:r>
            <a:endParaRPr/>
          </a:p>
          <a:p>
            <a:pPr lvl="2">
              <a:defRPr/>
            </a:pPr>
            <a:r>
              <a:rPr lang="ru-RU"/>
              <a:t>Третий уровень</a:t>
            </a:r>
            <a:endParaRPr/>
          </a:p>
          <a:p>
            <a:pPr lvl="3">
              <a:defRPr/>
            </a:pPr>
            <a:r>
              <a:rPr lang="ru-RU"/>
              <a:t>Четвертый уровень</a:t>
            </a:r>
            <a:endParaRPr/>
          </a:p>
          <a:p>
            <a:pPr lvl="4">
              <a:defRPr/>
            </a:pPr>
            <a:r>
              <a:rPr lang="ru-RU"/>
              <a:t>Пятый уровень</a:t>
            </a:r>
            <a:endParaRPr lang="ru-RU"/>
          </a:p>
        </p:txBody>
      </p:sp>
      <p:sp>
        <p:nvSpPr>
          <p:cNvPr id="36" name="Дата 3" hidden="0"/>
          <p:cNvSpPr>
            <a:spLocks noGrp="1"/>
          </p:cNvSpPr>
          <p:nvPr isPhoto="0" userDrawn="0">
            <p:ph type="dt" sz="half" idx="2" hasCustomPrompt="0"/>
          </p:nvPr>
        </p:nvSpPr>
        <p:spPr bwMode="auto">
          <a:xfrm>
            <a:off x="815413" y="6356353"/>
            <a:ext cx="2844799" cy="365125"/>
          </a:xfrm>
          <a:prstGeom prst="rect">
            <a:avLst/>
          </a:prstGeom>
        </p:spPr>
        <p:txBody>
          <a:bodyPr vert="horz" lIns="91440" tIns="45720" rIns="91440" bIns="45720" rtlCol="0" anchor="ctr"/>
          <a:lstStyle>
            <a:lvl1pPr algn="l">
              <a:defRPr sz="1200">
                <a:solidFill>
                  <a:schemeClr val="accent6">
                    <a:lumMod val="50000"/>
                  </a:schemeClr>
                </a:solidFill>
                <a:latin typeface="+mn-lt"/>
              </a:defRPr>
            </a:lvl1pPr>
          </a:lstStyle>
          <a:p>
            <a:pPr>
              <a:defRPr/>
            </a:pPr>
            <a:fld id="{B7184183-74E9-4393-9769-E1D9236041BE}" type="datetimeFigureOut">
              <a:rPr lang="ru-RU"/>
              <a:t/>
            </a:fld>
            <a:endParaRPr lang="ru-RU"/>
          </a:p>
        </p:txBody>
      </p:sp>
      <p:sp>
        <p:nvSpPr>
          <p:cNvPr id="37" name="Нижний колонтитул 4" hidden="0"/>
          <p:cNvSpPr>
            <a:spLocks noGrp="1"/>
          </p:cNvSpPr>
          <p:nvPr isPhoto="0" userDrawn="0">
            <p:ph type="ftr" sz="quarter" idx="3" hasCustomPrompt="0"/>
          </p:nvPr>
        </p:nvSpPr>
        <p:spPr bwMode="auto">
          <a:xfrm>
            <a:off x="4165599" y="6356353"/>
            <a:ext cx="3860799" cy="365125"/>
          </a:xfrm>
          <a:prstGeom prst="rect">
            <a:avLst/>
          </a:prstGeom>
        </p:spPr>
        <p:txBody>
          <a:bodyPr vert="horz" lIns="91440" tIns="45720" rIns="91440" bIns="45720" rtlCol="0" anchor="ctr"/>
          <a:lstStyle>
            <a:lvl1pPr algn="ctr">
              <a:defRPr sz="1200">
                <a:solidFill>
                  <a:schemeClr val="accent6">
                    <a:lumMod val="50000"/>
                  </a:schemeClr>
                </a:solidFill>
                <a:latin typeface="+mn-lt"/>
              </a:defRPr>
            </a:lvl1pPr>
          </a:lstStyle>
          <a:p>
            <a:pPr>
              <a:defRPr/>
            </a:pPr>
            <a:endParaRPr lang="ru-RU"/>
          </a:p>
        </p:txBody>
      </p:sp>
      <p:sp>
        <p:nvSpPr>
          <p:cNvPr id="38" name="Заголовок 1" hidden="0"/>
          <p:cNvSpPr>
            <a:spLocks noGrp="1"/>
          </p:cNvSpPr>
          <p:nvPr isPhoto="0" userDrawn="0">
            <p:ph type="title" hasCustomPrompt="0"/>
          </p:nvPr>
        </p:nvSpPr>
        <p:spPr bwMode="auto">
          <a:xfrm>
            <a:off x="787829" y="274638"/>
            <a:ext cx="10588757" cy="1143000"/>
          </a:xfrm>
          <a:prstGeom prst="rect">
            <a:avLst/>
          </a:prstGeom>
        </p:spPr>
        <p:txBody>
          <a:bodyPr vert="horz" lIns="91440" tIns="45720" rIns="91440" bIns="45720" rtlCol="0" anchor="ctr">
            <a:normAutofit/>
          </a:bodyPr>
          <a:lstStyle/>
          <a:p>
            <a:pPr>
              <a:defRPr/>
            </a:pPr>
            <a:r>
              <a:rPr lang="ru-RU"/>
              <a:t>Образец заголовка</a:t>
            </a:r>
            <a:endParaRPr lang="ru-RU"/>
          </a:p>
        </p:txBody>
      </p:sp>
      <p:sp>
        <p:nvSpPr>
          <p:cNvPr id="39" name="Номер слайда 5" hidden="0"/>
          <p:cNvSpPr>
            <a:spLocks noGrp="1"/>
          </p:cNvSpPr>
          <p:nvPr isPhoto="0" userDrawn="0">
            <p:ph type="sldNum" sz="quarter" idx="4" hasCustomPrompt="0"/>
          </p:nvPr>
        </p:nvSpPr>
        <p:spPr bwMode="auto">
          <a:xfrm>
            <a:off x="8592277" y="6356353"/>
            <a:ext cx="2784309" cy="365125"/>
          </a:xfrm>
          <a:prstGeom prst="rect">
            <a:avLst/>
          </a:prstGeom>
        </p:spPr>
        <p:txBody>
          <a:bodyPr vert="horz" lIns="91440" tIns="45720" rIns="91440" bIns="45720" rtlCol="0" anchor="ctr"/>
          <a:lstStyle>
            <a:lvl1pPr algn="r">
              <a:defRPr sz="1200">
                <a:solidFill>
                  <a:schemeClr val="accent6">
                    <a:lumMod val="50000"/>
                  </a:schemeClr>
                </a:solidFill>
                <a:latin typeface="+mn-lt"/>
              </a:defRPr>
            </a:lvl1pPr>
          </a:lstStyle>
          <a:p>
            <a:pPr>
              <a:defRPr/>
            </a:pPr>
            <a:fld id="{6A530004-958A-4E15-9840-E9741BECB0F3}" type="slidenum">
              <a:rPr lang="ru-RU"/>
              <a:t/>
            </a:fld>
            <a:endParaRPr lang="ru-RU"/>
          </a:p>
        </p:txBody>
      </p:sp>
    </p:spTree>
  </p:cSld>
  <p:clrMap accent1="accent1" accent2="accent2" accent3="accent3" accent4="accent4" accent5="accent5" accent6="accent6" bg1="lt1" bg2="lt2" folHlink="folHlink" hlink="hlink" tx1="dk1" tx2="dk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a:spcBef>
          <a:spcPts val="0"/>
        </a:spcBef>
        <a:buNone/>
        <a:defRPr sz="4400" b="1">
          <a:solidFill>
            <a:schemeClr val="accent6">
              <a:lumMod val="50000"/>
            </a:schemeClr>
          </a:solidFill>
          <a:latin typeface="+mj-lt"/>
          <a:ea typeface="+mj-ea"/>
          <a:cs typeface="Arial"/>
        </a:defRPr>
      </a:lvl1pPr>
    </p:titleStyle>
    <p:bodyStyle>
      <a:lvl1pPr marL="342900" indent="-342900" algn="l" defTabSz="914400">
        <a:spcBef>
          <a:spcPts val="0"/>
        </a:spcBef>
        <a:buFont typeface="Arial"/>
        <a:buChar char="•"/>
        <a:defRPr sz="3200">
          <a:solidFill>
            <a:schemeClr val="accent6">
              <a:lumMod val="50000"/>
            </a:schemeClr>
          </a:solidFill>
          <a:latin typeface="+mn-lt"/>
          <a:ea typeface="+mn-ea"/>
          <a:cs typeface="+mn-cs"/>
        </a:defRPr>
      </a:lvl1pPr>
      <a:lvl2pPr marL="742950" indent="-285750" algn="l" defTabSz="914400">
        <a:spcBef>
          <a:spcPts val="0"/>
        </a:spcBef>
        <a:buFont typeface="Arial"/>
        <a:buChar char="–"/>
        <a:defRPr sz="2800">
          <a:solidFill>
            <a:schemeClr val="accent6">
              <a:lumMod val="50000"/>
            </a:schemeClr>
          </a:solidFill>
          <a:latin typeface="+mn-lt"/>
          <a:ea typeface="+mn-ea"/>
          <a:cs typeface="+mn-cs"/>
        </a:defRPr>
      </a:lvl2pPr>
      <a:lvl3pPr marL="1143000" indent="-228600" algn="l" defTabSz="914400">
        <a:spcBef>
          <a:spcPts val="0"/>
        </a:spcBef>
        <a:buFont typeface="Arial"/>
        <a:buChar char="•"/>
        <a:defRPr sz="2400">
          <a:solidFill>
            <a:schemeClr val="accent6">
              <a:lumMod val="50000"/>
            </a:schemeClr>
          </a:solidFill>
          <a:latin typeface="+mn-lt"/>
          <a:ea typeface="+mn-ea"/>
          <a:cs typeface="+mn-cs"/>
        </a:defRPr>
      </a:lvl3pPr>
      <a:lvl4pPr marL="1600200" indent="-228600" algn="l" defTabSz="914400">
        <a:spcBef>
          <a:spcPts val="0"/>
        </a:spcBef>
        <a:buFont typeface="Arial"/>
        <a:buChar char="–"/>
        <a:defRPr sz="2000">
          <a:solidFill>
            <a:schemeClr val="accent6">
              <a:lumMod val="50000"/>
            </a:schemeClr>
          </a:solidFill>
          <a:latin typeface="+mn-lt"/>
          <a:ea typeface="+mn-ea"/>
          <a:cs typeface="+mn-cs"/>
        </a:defRPr>
      </a:lvl4pPr>
      <a:lvl5pPr marL="2057400" indent="-228600" algn="l" defTabSz="914400">
        <a:spcBef>
          <a:spcPts val="0"/>
        </a:spcBef>
        <a:buFont typeface="Arial"/>
        <a:buChar char="»"/>
        <a:defRPr sz="2000">
          <a:solidFill>
            <a:schemeClr val="accent6">
              <a:lumMod val="50000"/>
            </a:schemeClr>
          </a:solidFill>
          <a:latin typeface="+mn-lt"/>
          <a:ea typeface="+mn-ea"/>
          <a:cs typeface="+mn-cs"/>
        </a:defRPr>
      </a:lvl5pPr>
      <a:lvl6pPr marL="2514599" indent="-228600" algn="l" defTabSz="914400">
        <a:spcBef>
          <a:spcPts val="0"/>
        </a:spcBef>
        <a:buFont typeface="Arial"/>
        <a:buChar char="•"/>
        <a:defRPr sz="2000">
          <a:solidFill>
            <a:schemeClr val="tx1"/>
          </a:solidFill>
          <a:latin typeface="+mn-lt"/>
          <a:ea typeface="+mn-ea"/>
          <a:cs typeface="+mn-cs"/>
        </a:defRPr>
      </a:lvl6pPr>
      <a:lvl7pPr marL="2971800" indent="-228600" algn="l" defTabSz="914400">
        <a:spcBef>
          <a:spcPts val="0"/>
        </a:spcBef>
        <a:buFont typeface="Arial"/>
        <a:buChar char="•"/>
        <a:defRPr sz="2000">
          <a:solidFill>
            <a:schemeClr val="tx1"/>
          </a:solidFill>
          <a:latin typeface="+mn-lt"/>
          <a:ea typeface="+mn-ea"/>
          <a:cs typeface="+mn-cs"/>
        </a:defRPr>
      </a:lvl7pPr>
      <a:lvl8pPr marL="3429000" indent="-228600" algn="l" defTabSz="914400">
        <a:spcBef>
          <a:spcPts val="0"/>
        </a:spcBef>
        <a:buFont typeface="Arial"/>
        <a:buChar char="•"/>
        <a:defRPr sz="2000">
          <a:solidFill>
            <a:schemeClr val="tx1"/>
          </a:solidFill>
          <a:latin typeface="+mn-lt"/>
          <a:ea typeface="+mn-ea"/>
          <a:cs typeface="+mn-cs"/>
        </a:defRPr>
      </a:lvl8pPr>
      <a:lvl9pPr marL="3886200" indent="-228600" algn="l" defTabSz="914400">
        <a:spcBef>
          <a:spcPts val="0"/>
        </a:spcBef>
        <a:buFont typeface="Arial"/>
        <a:buChar char="•"/>
        <a:defRPr sz="20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google.com/intl/en_uk/chrome/" TargetMode="Externa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openxmlformats.org/officeDocument/2006/relationships/image" Target="../media/image11.png"/><Relationship Id="rId11" Type="http://schemas.openxmlformats.org/officeDocument/2006/relationships/image" Target="../media/image1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Title 1" hidden="0"/>
          <p:cNvSpPr>
            <a:spLocks noGrp="1"/>
          </p:cNvSpPr>
          <p:nvPr isPhoto="0" userDrawn="0">
            <p:ph type="ctrTitle" hasCustomPrompt="0"/>
          </p:nvPr>
        </p:nvSpPr>
        <p:spPr bwMode="auto"/>
        <p:txBody>
          <a:bodyPr/>
          <a:lstStyle/>
          <a:p>
            <a:pPr>
              <a:defRPr/>
            </a:pPr>
            <a:r>
              <a:rPr lang="en-GB"/>
              <a:t>Podcast Name</a:t>
            </a:r>
            <a:endParaRPr lang="en-GB"/>
          </a:p>
        </p:txBody>
      </p:sp>
      <p:sp>
        <p:nvSpPr>
          <p:cNvPr id="5" name="Subtitle 2" hidden="0"/>
          <p:cNvSpPr>
            <a:spLocks noGrp="1"/>
          </p:cNvSpPr>
          <p:nvPr isPhoto="0" userDrawn="0">
            <p:ph type="subTitle" idx="1" hasCustomPrompt="0"/>
          </p:nvPr>
        </p:nvSpPr>
        <p:spPr bwMode="auto"/>
        <p:txBody>
          <a:bodyPr/>
          <a:lstStyle/>
          <a:p>
            <a:pPr>
              <a:defRPr/>
            </a:pPr>
            <a:r>
              <a:rPr lang="en-GB"/>
              <a:t>Hosted by - Host Name</a:t>
            </a:r>
            <a:endParaRPr lang="en-GB"/>
          </a:p>
        </p:txBody>
      </p:sp>
      <p:sp>
        <p:nvSpPr>
          <p:cNvPr id="6" name="" hidden="0"/>
          <p:cNvSpPr/>
          <p:nvPr isPhoto="0" userDrawn="0"/>
        </p:nvSpPr>
        <p:spPr bwMode="auto">
          <a:xfrm rot="0" flipH="0" flipV="0">
            <a:off x="757352" y="2410916"/>
            <a:ext cx="2160000" cy="21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Overflow="overflow" horzOverflow="clip" vert="horz" wrap="square" lIns="91440" tIns="45720" rIns="91440" bIns="45720" numCol="1" spcCol="0" rtlCol="0" fromWordArt="0" anchor="ctr" anchorCtr="0" forceAA="0" upright="0" compatLnSpc="0"/>
          <a:p>
            <a:pPr algn="ctr">
              <a:defRPr/>
            </a:pPr>
            <a:r>
              <a:rPr/>
              <a:t>YOUR LOGO</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a:xfrm>
            <a:off x="787829" y="2515815"/>
            <a:ext cx="10588757" cy="1143000"/>
          </a:xfrm>
        </p:spPr>
        <p:txBody>
          <a:bodyPr/>
          <a:lstStyle/>
          <a:p>
            <a:pPr>
              <a:defRPr/>
            </a:pPr>
            <a:r>
              <a:rPr lang="en-GB" sz="4400" b="1" i="0" u="none" strike="noStrike" cap="none" spc="0">
                <a:solidFill>
                  <a:schemeClr val="accent6">
                    <a:lumMod val="50000"/>
                  </a:schemeClr>
                </a:solidFill>
                <a:latin typeface="+mj-lt"/>
                <a:ea typeface="+mj-ea"/>
                <a:cs typeface="Arial"/>
              </a:rPr>
              <a:t>Show Runtime - Approx 40-60 Mins</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solidFill>
          <a:schemeClr val="bg1">
            <a:alpha val="99999"/>
          </a:schemeClr>
        </a:solidFill>
      </p:bgPr>
    </p:bg>
    <p:spTree>
      <p:nvGrpSpPr>
        <p:cNvPr id="1" name="" hidden="0"/>
        <p:cNvGrpSpPr/>
        <p:nvPr isPhoto="0" userDrawn="0"/>
      </p:nvGrpSpPr>
      <p:grpSpPr bwMode="auto">
        <a:xfrm>
          <a:off x="0" y="0"/>
          <a:ext cx="0" cy="0"/>
          <a:chOff x="0" y="0"/>
          <a:chExt cx="0" cy="0"/>
        </a:xfrm>
      </p:grpSpPr>
      <p:sp>
        <p:nvSpPr>
          <p:cNvPr id="4" name="Объект 2" hidden="0"/>
          <p:cNvSpPr>
            <a:spLocks noGrp="1"/>
          </p:cNvSpPr>
          <p:nvPr isPhoto="0" userDrawn="0">
            <p:ph idx="1" hasCustomPrompt="0"/>
          </p:nvPr>
        </p:nvSpPr>
        <p:spPr bwMode="auto">
          <a:xfrm>
            <a:off x="845944" y="759762"/>
            <a:ext cx="10577333" cy="4525962"/>
          </a:xfrm>
        </p:spPr>
        <p:txBody>
          <a:bodyPr vertOverflow="overflow" horzOverflow="clip" vert="horz" wrap="square" lIns="91440" tIns="45720" rIns="91440" bIns="45720" numCol="1" spcCol="0" rtlCol="0" fromWordArt="0" anchor="t" anchorCtr="0" forceAA="0" upright="0" compatLnSpc="0">
            <a:normAutofit/>
          </a:bodyPr>
          <a:lstStyle/>
          <a:p>
            <a:pPr marL="0" indent="0" algn="ctr">
              <a:lnSpc>
                <a:spcPct val="200000"/>
              </a:lnSpc>
              <a:buFont typeface="Arial"/>
              <a:buNone/>
              <a:defRPr/>
            </a:pPr>
            <a:endParaRPr sz="1600"/>
          </a:p>
          <a:p>
            <a:pPr marL="0" indent="0" algn="ctr">
              <a:lnSpc>
                <a:spcPct val="200000"/>
              </a:lnSpc>
              <a:buFont typeface="Arial"/>
              <a:buNone/>
              <a:defRPr/>
            </a:pPr>
            <a:r>
              <a:rPr sz="1600"/>
              <a:t>Your voice and story must be heard, for this we will need to do a bit of preparation. Before starting the interview, you will need to check that the equipment used is in good working order. The room where you’ll record will affect the sound quality, so please make sure that it is not too echoey or noisy. Offices, private libraries, bed rooms, workshops are usually great choices for a podcast interview. If you have a professional microphone we encourage using it but it is not mandatory. However, one piece of equipment that is mandatory is a pair of headphones, they don’t need to be excellent or special in anyway, they just need to be used for monitoring purposes so we can isolate your laptop speakers from your microphone.   </a:t>
            </a:r>
            <a:endParaRPr sz="1600"/>
          </a:p>
        </p:txBody>
      </p:sp>
      <p:pic>
        <p:nvPicPr>
          <p:cNvPr id="5" name="" hidden="0"/>
          <p:cNvPicPr>
            <a:picLocks noChangeAspect="1"/>
          </p:cNvPicPr>
          <p:nvPr isPhoto="0" userDrawn="0"/>
        </p:nvPicPr>
        <p:blipFill>
          <a:blip r:embed="rId2"/>
          <a:stretch/>
        </p:blipFill>
        <p:spPr bwMode="auto">
          <a:xfrm rot="0" flipH="0" flipV="0">
            <a:off x="5414610" y="5098004"/>
            <a:ext cx="1440000" cy="14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lgn="l">
              <a:defRPr/>
            </a:pPr>
            <a:r>
              <a:rPr lang="en-GB" sz="4400" b="1" i="0" u="none" strike="noStrike" cap="none" spc="0">
                <a:solidFill>
                  <a:schemeClr val="accent6">
                    <a:lumMod val="50000"/>
                  </a:schemeClr>
                </a:solidFill>
                <a:latin typeface="+mj-lt"/>
                <a:ea typeface="+mj-ea"/>
                <a:cs typeface="Arial"/>
              </a:rPr>
              <a:t>Check Your Internet Connection! </a:t>
            </a:r>
            <a:endParaRPr/>
          </a:p>
        </p:txBody>
      </p:sp>
      <p:sp>
        <p:nvSpPr>
          <p:cNvPr id="5" name="Объект 2" hidden="0"/>
          <p:cNvSpPr>
            <a:spLocks noGrp="1"/>
          </p:cNvSpPr>
          <p:nvPr isPhoto="0" userDrawn="0">
            <p:ph idx="1" hasCustomPrompt="0"/>
          </p:nvPr>
        </p:nvSpPr>
        <p:spPr bwMode="auto"/>
        <p:txBody>
          <a:bodyPr/>
          <a:lstStyle/>
          <a:p>
            <a:pPr marL="0" indent="0" algn="l">
              <a:lnSpc>
                <a:spcPct val="200000"/>
              </a:lnSpc>
              <a:buFont typeface="Arial"/>
              <a:buNone/>
              <a:defRPr/>
            </a:pPr>
            <a:r>
              <a:rPr sz="1600"/>
              <a:t>Make sure that you are connected to a </a:t>
            </a:r>
            <a:r>
              <a:rPr lang="en-GB" sz="1600" b="0" i="0" u="none" strike="noStrike" cap="none" spc="0">
                <a:solidFill>
                  <a:schemeClr val="accent6">
                    <a:lumMod val="50000"/>
                  </a:schemeClr>
                </a:solidFill>
                <a:latin typeface="Arial"/>
                <a:ea typeface="Arial"/>
                <a:cs typeface="Arial"/>
              </a:rPr>
              <a:t>reliable internet connection. The best would be to connect your computer straight into your router/modem, however if that is not possible just having a strong signal on your device would be sufficient. Try not to use any public Wi-Fi or Hot-Spot connections. If you think your internet connection may not be strong enough, please get in touch with us and we will do a test right before the interview.</a:t>
            </a:r>
            <a:r>
              <a:rPr sz="1600"/>
              <a:t>  </a:t>
            </a:r>
            <a:endParaRPr sz="1600"/>
          </a:p>
        </p:txBody>
      </p:sp>
      <p:pic>
        <p:nvPicPr>
          <p:cNvPr id="6" name="" hidden="0"/>
          <p:cNvPicPr>
            <a:picLocks noChangeAspect="1"/>
          </p:cNvPicPr>
          <p:nvPr isPhoto="0" userDrawn="0"/>
        </p:nvPicPr>
        <p:blipFill>
          <a:blip r:embed="rId2"/>
          <a:stretch/>
        </p:blipFill>
        <p:spPr bwMode="auto">
          <a:xfrm rot="0" flipH="0" flipV="0">
            <a:off x="787829" y="3574861"/>
            <a:ext cx="3133152" cy="313315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defRPr/>
            </a:pPr>
            <a:r>
              <a:rPr/>
              <a:t>Common Microphone Mistake</a:t>
            </a:r>
            <a:endParaRPr/>
          </a:p>
        </p:txBody>
      </p:sp>
      <p:pic>
        <p:nvPicPr>
          <p:cNvPr id="5" name="" hidden="0"/>
          <p:cNvPicPr>
            <a:picLocks noChangeAspect="1"/>
          </p:cNvPicPr>
          <p:nvPr isPhoto="0" userDrawn="0"/>
        </p:nvPicPr>
        <p:blipFill>
          <a:blip r:embed="rId2"/>
          <a:stretch/>
        </p:blipFill>
        <p:spPr bwMode="auto">
          <a:xfrm>
            <a:off x="2367457" y="1885016"/>
            <a:ext cx="7429500" cy="413384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a:xfrm>
            <a:off x="451784" y="274638"/>
            <a:ext cx="10588757" cy="1143000"/>
          </a:xfrm>
        </p:spPr>
        <p:txBody>
          <a:bodyPr vertOverflow="overflow" horzOverflow="clip" vert="horz" wrap="square" lIns="91440" tIns="45720" rIns="91440" bIns="45720" numCol="1" spcCol="0" rtlCol="0" fromWordArt="0" anchor="ctr" anchorCtr="0" forceAA="0" upright="0" compatLnSpc="0">
            <a:normAutofit fontScale="90000" lnSpcReduction="2000"/>
          </a:bodyPr>
          <a:lstStyle/>
          <a:p>
            <a:pPr algn="l">
              <a:defRPr/>
            </a:pPr>
            <a:r>
              <a:rPr/>
              <a:t>Check List! </a:t>
            </a:r>
            <a:endParaRPr/>
          </a:p>
        </p:txBody>
      </p:sp>
      <p:sp>
        <p:nvSpPr>
          <p:cNvPr id="5" name="Объект 2" hidden="0"/>
          <p:cNvSpPr>
            <a:spLocks noGrp="1"/>
          </p:cNvSpPr>
          <p:nvPr isPhoto="0" userDrawn="0">
            <p:ph idx="1" hasCustomPrompt="0"/>
          </p:nvPr>
        </p:nvSpPr>
        <p:spPr bwMode="auto">
          <a:xfrm flipH="0" flipV="0">
            <a:off x="799253" y="1320056"/>
            <a:ext cx="10577333" cy="5356781"/>
          </a:xfrm>
        </p:spPr>
        <p:txBody>
          <a:bodyPr vertOverflow="overflow" horzOverflow="clip" vert="horz" wrap="square" lIns="91440" tIns="45720" rIns="91440" bIns="45720" numCol="1" spcCol="0" rtlCol="0" fromWordArt="0" anchor="t" anchorCtr="0" forceAA="0" upright="0" compatLnSpc="0">
            <a:noAutofit/>
          </a:bodyPr>
          <a:lstStyle/>
          <a:p>
            <a:pPr marL="283879" indent="-283879">
              <a:lnSpc>
                <a:spcPct val="200000"/>
              </a:lnSpc>
              <a:buFont typeface="Arial"/>
              <a:buAutoNum type="arabicPeriod"/>
              <a:defRPr/>
            </a:pPr>
            <a:r>
              <a:rPr sz="1600"/>
              <a:t>You will need Chrome installed on your computer </a:t>
            </a:r>
            <a:r>
              <a:rPr sz="1600" u="sng">
                <a:hlinkClick r:id="rId2" tooltip="https://www.google.com/intl/en_uk/chrome/"/>
              </a:rPr>
              <a:t>(if you don’t have it, install it using this link)</a:t>
            </a:r>
            <a:endParaRPr sz="1600"/>
          </a:p>
          <a:p>
            <a:pPr marL="283879" indent="-283879">
              <a:lnSpc>
                <a:spcPct val="200000"/>
              </a:lnSpc>
              <a:buFont typeface="Arial"/>
              <a:buAutoNum type="arabicPeriod"/>
              <a:defRPr/>
            </a:pPr>
            <a:r>
              <a:rPr sz="1600"/>
              <a:t>Check your internet connection</a:t>
            </a:r>
            <a:endParaRPr sz="1600"/>
          </a:p>
          <a:p>
            <a:pPr marL="283879" indent="-283879">
              <a:lnSpc>
                <a:spcPct val="200000"/>
              </a:lnSpc>
              <a:buFont typeface="Arial"/>
              <a:buAutoNum type="arabicPeriod"/>
              <a:defRPr/>
            </a:pPr>
            <a:r>
              <a:rPr sz="1600"/>
              <a:t>Check that all unused software programs are closed.</a:t>
            </a:r>
            <a:endParaRPr sz="1600"/>
          </a:p>
          <a:p>
            <a:pPr marL="283879" indent="-283879">
              <a:lnSpc>
                <a:spcPct val="200000"/>
              </a:lnSpc>
              <a:buFont typeface="Arial"/>
              <a:buAutoNum type="arabicPeriod"/>
              <a:defRPr/>
            </a:pPr>
            <a:r>
              <a:rPr sz="1600"/>
              <a:t>Disable notifications on your device</a:t>
            </a:r>
            <a:r>
              <a:rPr sz="1600"/>
              <a:t>.</a:t>
            </a:r>
            <a:endParaRPr sz="1600"/>
          </a:p>
          <a:p>
            <a:pPr marL="283879" indent="-283879">
              <a:lnSpc>
                <a:spcPct val="200000"/>
              </a:lnSpc>
              <a:buFont typeface="Arial"/>
              <a:buAutoNum type="arabicPeriod"/>
              <a:defRPr/>
            </a:pPr>
            <a:r>
              <a:rPr sz="1600"/>
              <a:t>Check that the computer has enough battery or is connected to a power source.</a:t>
            </a:r>
            <a:endParaRPr sz="1600"/>
          </a:p>
          <a:p>
            <a:pPr marL="283879" indent="-283879">
              <a:lnSpc>
                <a:spcPct val="200000"/>
              </a:lnSpc>
              <a:buFont typeface="Arial"/>
              <a:buAutoNum type="arabicPeriod"/>
              <a:defRPr/>
            </a:pPr>
            <a:r>
              <a:rPr sz="1600"/>
              <a:t>Find a quiet space for the interview.</a:t>
            </a:r>
            <a:endParaRPr sz="1600"/>
          </a:p>
          <a:p>
            <a:pPr marL="283879" indent="-283879">
              <a:lnSpc>
                <a:spcPct val="200000"/>
              </a:lnSpc>
              <a:buFont typeface="Arial"/>
              <a:buAutoNum type="arabicPeriod"/>
              <a:defRPr/>
            </a:pPr>
            <a:r>
              <a:rPr sz="1600"/>
              <a:t>Stop the AC or any unused appliance that can be a noise generator.</a:t>
            </a:r>
            <a:endParaRPr sz="1600"/>
          </a:p>
          <a:p>
            <a:pPr marL="283879" indent="-283879">
              <a:lnSpc>
                <a:spcPct val="200000"/>
              </a:lnSpc>
              <a:buFont typeface="Arial"/>
              <a:buAutoNum type="arabicPeriod"/>
              <a:defRPr/>
            </a:pPr>
            <a:r>
              <a:rPr sz="1600"/>
              <a:t>Use a pair of headphones, this will solve a lot of technical issues.</a:t>
            </a:r>
            <a:endParaRPr sz="1600"/>
          </a:p>
          <a:p>
            <a:pPr marL="283879" indent="-283879">
              <a:lnSpc>
                <a:spcPct val="200000"/>
              </a:lnSpc>
              <a:buFont typeface="Arial"/>
              <a:buAutoNum type="arabicPeriod"/>
              <a:defRPr/>
            </a:pPr>
            <a:r>
              <a:rPr sz="1600"/>
              <a:t>Check your Input and Output levels </a:t>
            </a:r>
            <a:r>
              <a:rPr sz="1600" i="1"/>
              <a:t>(If you don’t know how to do this, we will help you, once joining the room)</a:t>
            </a:r>
            <a:endParaRPr sz="1600" i="1"/>
          </a:p>
          <a:p>
            <a:pPr marL="283879" indent="-283879">
              <a:lnSpc>
                <a:spcPct val="200000"/>
              </a:lnSpc>
              <a:buFont typeface="Arial"/>
              <a:buAutoNum type="arabicPeriod"/>
              <a:defRPr/>
            </a:pPr>
            <a:r>
              <a:rPr sz="1600"/>
              <a:t>Prepare a cup of coffee or tea.</a:t>
            </a:r>
            <a:endParaRPr sz="1600"/>
          </a:p>
          <a:p>
            <a:pPr marL="283879" indent="-283879">
              <a:lnSpc>
                <a:spcPct val="200000"/>
              </a:lnSpc>
              <a:buFont typeface="Arial"/>
              <a:buAutoNum type="arabicPeriod"/>
              <a:defRPr/>
            </a:pPr>
            <a:r>
              <a:rPr sz="1600"/>
              <a:t>Join the recording room.</a:t>
            </a:r>
            <a:endParaRPr sz="1600"/>
          </a:p>
          <a:p>
            <a:pPr>
              <a:defRPr/>
            </a:pPr>
            <a:endParaRPr sz="1600"/>
          </a:p>
        </p:txBody>
      </p:sp>
      <p:pic>
        <p:nvPicPr>
          <p:cNvPr id="6" name="" hidden="0"/>
          <p:cNvPicPr>
            <a:picLocks noChangeAspect="1"/>
          </p:cNvPicPr>
          <p:nvPr isPhoto="0" userDrawn="0"/>
        </p:nvPicPr>
        <p:blipFill>
          <a:blip r:embed="rId3"/>
          <a:stretch/>
        </p:blipFill>
        <p:spPr bwMode="auto">
          <a:xfrm rot="0" flipH="0" flipV="0">
            <a:off x="535829" y="3331038"/>
            <a:ext cx="252000" cy="252000"/>
          </a:xfrm>
          <a:prstGeom prst="rect">
            <a:avLst/>
          </a:prstGeom>
        </p:spPr>
      </p:pic>
      <p:pic>
        <p:nvPicPr>
          <p:cNvPr id="7" name="" hidden="0"/>
          <p:cNvPicPr>
            <a:picLocks noChangeAspect="1"/>
          </p:cNvPicPr>
          <p:nvPr isPhoto="0" userDrawn="0"/>
        </p:nvPicPr>
        <p:blipFill>
          <a:blip r:embed="rId4"/>
          <a:stretch/>
        </p:blipFill>
        <p:spPr bwMode="auto">
          <a:xfrm rot="0" flipH="0" flipV="0">
            <a:off x="547253" y="5720019"/>
            <a:ext cx="252000" cy="252000"/>
          </a:xfrm>
          <a:prstGeom prst="rect">
            <a:avLst/>
          </a:prstGeom>
        </p:spPr>
      </p:pic>
      <p:pic>
        <p:nvPicPr>
          <p:cNvPr id="8" name="" hidden="0"/>
          <p:cNvPicPr>
            <a:picLocks noChangeAspect="1"/>
          </p:cNvPicPr>
          <p:nvPr isPhoto="0" userDrawn="0"/>
        </p:nvPicPr>
        <p:blipFill>
          <a:blip r:embed="rId5"/>
          <a:stretch/>
        </p:blipFill>
        <p:spPr bwMode="auto">
          <a:xfrm rot="0" flipH="0" flipV="0">
            <a:off x="547253" y="4805564"/>
            <a:ext cx="252000" cy="252000"/>
          </a:xfrm>
          <a:prstGeom prst="rect">
            <a:avLst/>
          </a:prstGeom>
        </p:spPr>
      </p:pic>
      <p:pic>
        <p:nvPicPr>
          <p:cNvPr id="9" name="" hidden="0"/>
          <p:cNvPicPr>
            <a:picLocks noChangeAspect="1"/>
          </p:cNvPicPr>
          <p:nvPr isPhoto="0" userDrawn="0"/>
        </p:nvPicPr>
        <p:blipFill>
          <a:blip r:embed="rId6"/>
          <a:stretch/>
        </p:blipFill>
        <p:spPr bwMode="auto">
          <a:xfrm rot="0" flipH="0" flipV="0">
            <a:off x="547253" y="2801617"/>
            <a:ext cx="252000" cy="252000"/>
          </a:xfrm>
          <a:prstGeom prst="rect">
            <a:avLst/>
          </a:prstGeom>
        </p:spPr>
      </p:pic>
      <p:pic>
        <p:nvPicPr>
          <p:cNvPr id="10" name="" hidden="0"/>
          <p:cNvPicPr>
            <a:picLocks noChangeAspect="1"/>
          </p:cNvPicPr>
          <p:nvPr isPhoto="0" userDrawn="0"/>
        </p:nvPicPr>
        <p:blipFill>
          <a:blip r:embed="rId7"/>
          <a:stretch/>
        </p:blipFill>
        <p:spPr bwMode="auto">
          <a:xfrm rot="0" flipH="0" flipV="0">
            <a:off x="547253" y="1839779"/>
            <a:ext cx="252000" cy="252000"/>
          </a:xfrm>
          <a:prstGeom prst="rect">
            <a:avLst/>
          </a:prstGeom>
        </p:spPr>
      </p:pic>
      <p:pic>
        <p:nvPicPr>
          <p:cNvPr id="11" name="" hidden="0"/>
          <p:cNvPicPr>
            <a:picLocks noChangeAspect="1"/>
          </p:cNvPicPr>
          <p:nvPr isPhoto="0" userDrawn="0"/>
        </p:nvPicPr>
        <p:blipFill>
          <a:blip r:embed="rId8"/>
          <a:stretch/>
        </p:blipFill>
        <p:spPr bwMode="auto">
          <a:xfrm rot="0" flipH="0" flipV="0">
            <a:off x="547253" y="2334705"/>
            <a:ext cx="252000" cy="252000"/>
          </a:xfrm>
          <a:prstGeom prst="rect">
            <a:avLst/>
          </a:prstGeom>
        </p:spPr>
      </p:pic>
      <p:pic>
        <p:nvPicPr>
          <p:cNvPr id="12" name="" hidden="0"/>
          <p:cNvPicPr>
            <a:picLocks noChangeAspect="1"/>
          </p:cNvPicPr>
          <p:nvPr isPhoto="0" userDrawn="0"/>
        </p:nvPicPr>
        <p:blipFill>
          <a:blip r:embed="rId8"/>
          <a:stretch/>
        </p:blipFill>
        <p:spPr bwMode="auto">
          <a:xfrm rot="0" flipH="0" flipV="0">
            <a:off x="547253" y="5288161"/>
            <a:ext cx="252000" cy="252000"/>
          </a:xfrm>
          <a:prstGeom prst="rect">
            <a:avLst/>
          </a:prstGeom>
        </p:spPr>
      </p:pic>
      <p:pic>
        <p:nvPicPr>
          <p:cNvPr id="13" name="" hidden="0"/>
          <p:cNvPicPr>
            <a:picLocks noChangeAspect="1"/>
          </p:cNvPicPr>
          <p:nvPr isPhoto="0" userDrawn="0"/>
        </p:nvPicPr>
        <p:blipFill>
          <a:blip r:embed="rId8"/>
          <a:stretch/>
        </p:blipFill>
        <p:spPr bwMode="auto">
          <a:xfrm rot="0" flipH="0" flipV="0">
            <a:off x="547253" y="1370947"/>
            <a:ext cx="252000" cy="252000"/>
          </a:xfrm>
          <a:prstGeom prst="rect">
            <a:avLst/>
          </a:prstGeom>
        </p:spPr>
      </p:pic>
      <p:pic>
        <p:nvPicPr>
          <p:cNvPr id="14" name="" hidden="0"/>
          <p:cNvPicPr>
            <a:picLocks noChangeAspect="1"/>
          </p:cNvPicPr>
          <p:nvPr isPhoto="0" userDrawn="0"/>
        </p:nvPicPr>
        <p:blipFill>
          <a:blip r:embed="rId9"/>
          <a:stretch/>
        </p:blipFill>
        <p:spPr bwMode="auto">
          <a:xfrm rot="0" flipH="0" flipV="0">
            <a:off x="547253" y="6256764"/>
            <a:ext cx="252000" cy="252000"/>
          </a:xfrm>
          <a:prstGeom prst="rect">
            <a:avLst/>
          </a:prstGeom>
        </p:spPr>
      </p:pic>
      <p:pic>
        <p:nvPicPr>
          <p:cNvPr id="15" name="" hidden="0"/>
          <p:cNvPicPr>
            <a:picLocks noChangeAspect="1"/>
          </p:cNvPicPr>
          <p:nvPr isPhoto="0" userDrawn="0"/>
        </p:nvPicPr>
        <p:blipFill>
          <a:blip r:embed="rId10"/>
          <a:stretch/>
        </p:blipFill>
        <p:spPr bwMode="auto">
          <a:xfrm rot="0" flipH="0" flipV="0">
            <a:off x="535829" y="3810146"/>
            <a:ext cx="252000" cy="252000"/>
          </a:xfrm>
          <a:prstGeom prst="rect">
            <a:avLst/>
          </a:prstGeom>
        </p:spPr>
      </p:pic>
      <p:pic>
        <p:nvPicPr>
          <p:cNvPr id="16" name="" hidden="0"/>
          <p:cNvPicPr>
            <a:picLocks noChangeAspect="1"/>
          </p:cNvPicPr>
          <p:nvPr isPhoto="0" userDrawn="0"/>
        </p:nvPicPr>
        <p:blipFill>
          <a:blip r:embed="rId11"/>
          <a:stretch/>
        </p:blipFill>
        <p:spPr bwMode="auto">
          <a:xfrm rot="0" flipH="0" flipV="0">
            <a:off x="547253" y="4277058"/>
            <a:ext cx="252000" cy="2520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hidden="0"/>
        <p:cNvGrpSpPr/>
        <p:nvPr isPhoto="0" userDrawn="0"/>
      </p:nvGrpSpPr>
      <p:grpSpPr bwMode="auto">
        <a:xfrm>
          <a:off x="0" y="0"/>
          <a:ext cx="0" cy="0"/>
          <a:chOff x="0" y="0"/>
          <a:chExt cx="0" cy="0"/>
        </a:xfrm>
      </p:grpSpPr>
      <p:sp>
        <p:nvSpPr>
          <p:cNvPr id="4" name="Заголовок 1" hidden="0"/>
          <p:cNvSpPr>
            <a:spLocks noGrp="1"/>
          </p:cNvSpPr>
          <p:nvPr isPhoto="0" userDrawn="0">
            <p:ph type="title" hasCustomPrompt="0"/>
          </p:nvPr>
        </p:nvSpPr>
        <p:spPr bwMode="auto"/>
        <p:txBody>
          <a:bodyPr/>
          <a:lstStyle/>
          <a:p>
            <a:pPr algn="l">
              <a:defRPr/>
            </a:pPr>
            <a:r>
              <a:rPr/>
              <a:t>Join Room</a:t>
            </a:r>
            <a:endParaRPr/>
          </a:p>
        </p:txBody>
      </p:sp>
      <p:sp>
        <p:nvSpPr>
          <p:cNvPr id="5" name="Объект 2" hidden="0"/>
          <p:cNvSpPr>
            <a:spLocks noGrp="1"/>
          </p:cNvSpPr>
          <p:nvPr isPhoto="0" userDrawn="0">
            <p:ph idx="1" hasCustomPrompt="0"/>
          </p:nvPr>
        </p:nvSpPr>
        <p:spPr bwMode="auto"/>
        <p:txBody>
          <a:bodyPr/>
          <a:lstStyle/>
          <a:p>
            <a:pPr>
              <a:defRPr/>
            </a:pPr>
            <a:r>
              <a:rPr/>
              <a:t>https://riverside.fm/yourstudio</a:t>
            </a:r>
            <a:endParaRPr/>
          </a:p>
          <a:p>
            <a:pPr>
              <a:defRPr/>
            </a:pPr>
            <a:r>
              <a:rPr/>
              <a:t>e-mail for questions: contact@mypodcast.com</a:t>
            </a:r>
            <a:endParaRPr/>
          </a:p>
        </p:txBody>
      </p:sp>
      <p:sp>
        <p:nvSpPr>
          <p:cNvPr id="6" name="" hidden="0"/>
          <p:cNvSpPr/>
          <p:nvPr isPhoto="0" userDrawn="0"/>
        </p:nvSpPr>
        <p:spPr bwMode="auto">
          <a:xfrm rot="0" flipH="0" flipV="0">
            <a:off x="787829" y="3490915"/>
            <a:ext cx="2160000" cy="21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Overflow="overflow" horzOverflow="clip" vert="horz" wrap="square" lIns="91440" tIns="45720" rIns="91440" bIns="45720" numCol="1" spcCol="0" rtlCol="0" fromWordArt="0" anchor="ctr" anchorCtr="0" forceAA="0" upright="0" compatLnSpc="0"/>
          <a:p>
            <a:pPr algn="ctr">
              <a:defRPr/>
            </a:pPr>
            <a:r>
              <a:rPr/>
              <a:t>YOUR LOGO</a:t>
            </a:r>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sld>
</file>

<file path=ppt/theme/_rels/theme1.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Official">
  <a:themeElements>
    <a:clrScheme name="Official">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
      <a:majorFont>
        <a:latin typeface="Arial"/>
        <a:ea typeface="Arial"/>
        <a:cs typeface="Arial"/>
      </a:majorFont>
      <a:minorFont>
        <a:latin typeface="Arial"/>
        <a:ea typeface="Arial"/>
        <a:cs typeface="Arial"/>
      </a:minorFont>
    </a:fontScheme>
    <a:fmtScheme name="Стандартная">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ONLYOFFICE/6.3.2.2</Application>
  <DocSecurity>0</DocSecurity>
  <PresentationFormat>Widescreen</PresentationFormat>
  <Paragraphs>0</Paragraphs>
  <Slides>7</Slides>
  <Notes>7</Notes>
  <HiddenSlides>0</HiddenSlides>
  <MMClips>2</MMClips>
  <ScaleCrop>0</ScaleCrop>
  <HeadingPairs>
    <vt:vector size="4" baseType="variant">
      <vt:variant>
        <vt:lpstr>Theme</vt:lpstr>
      </vt:variant>
      <vt:variant>
        <vt:i4>1</vt:i4>
      </vt:variant>
      <vt:variant>
        <vt:lpstr>Slide Titles</vt:lpstr>
      </vt:variant>
      <vt:variant>
        <vt:i4>7</vt:i4>
      </vt:variant>
    </vt:vector>
  </HeadingPairs>
  <TitlesOfParts>
    <vt:vector size="8" baseType="lpstr">
      <vt:lpstr>Theme 1</vt:lpstr>
      <vt:lpstr>Slide 1</vt:lpstr>
      <vt:lpstr>Slide 2</vt:lpstr>
      <vt:lpstr>Slide 3</vt:lpstr>
      <vt:lpstr>Slide 4</vt:lpstr>
      <vt:lpstr>Slide 5</vt:lpstr>
      <vt:lpstr>Slide 6</vt:lpstr>
      <vt:lpstr>Slide 7</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bratis</cp:lastModifiedBy>
  <cp:revision>7</cp:revision>
  <dcterms:created xsi:type="dcterms:W3CDTF">2012-12-03T06:56:55Z</dcterms:created>
  <dcterms:modified xsi:type="dcterms:W3CDTF">2021-08-28T18:40:46Z</dcterms:modified>
  <cp:category/>
  <cp:contentStatus/>
  <cp:version/>
</cp:coreProperties>
</file>